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83" r:id="rId4"/>
    <p:sldId id="292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D5E"/>
    <a:srgbClr val="F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80F2B8-7290-F498-6316-AADAB834810E}" v="566" dt="2025-05-05T16:08:12.2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l Dunsford" userId="S::bdunsford@islinc.com::adbf5940-e6db-4bac-ad97-e33f2b2f384b" providerId="AD" clId="Web-{5480F2B8-7290-F498-6316-AADAB834810E}"/>
    <pc:docChg chg="addSld modSld">
      <pc:chgData name="Bill Dunsford" userId="S::bdunsford@islinc.com::adbf5940-e6db-4bac-ad97-e33f2b2f384b" providerId="AD" clId="Web-{5480F2B8-7290-F498-6316-AADAB834810E}" dt="2025-05-05T16:08:10.455" v="549"/>
      <pc:docMkLst>
        <pc:docMk/>
      </pc:docMkLst>
      <pc:sldChg chg="modSp">
        <pc:chgData name="Bill Dunsford" userId="S::bdunsford@islinc.com::adbf5940-e6db-4bac-ad97-e33f2b2f384b" providerId="AD" clId="Web-{5480F2B8-7290-F498-6316-AADAB834810E}" dt="2025-05-05T15:59:31.037" v="30" actId="14100"/>
        <pc:sldMkLst>
          <pc:docMk/>
          <pc:sldMk cId="4211583402" sldId="257"/>
        </pc:sldMkLst>
        <pc:spChg chg="mod">
          <ac:chgData name="Bill Dunsford" userId="S::bdunsford@islinc.com::adbf5940-e6db-4bac-ad97-e33f2b2f384b" providerId="AD" clId="Web-{5480F2B8-7290-F498-6316-AADAB834810E}" dt="2025-05-05T15:59:20.725" v="26" actId="14100"/>
          <ac:spMkLst>
            <pc:docMk/>
            <pc:sldMk cId="4211583402" sldId="257"/>
            <ac:spMk id="3" creationId="{68FE5237-809D-48CE-B0C3-C7A4B82E1422}"/>
          </ac:spMkLst>
        </pc:spChg>
        <pc:spChg chg="mod">
          <ac:chgData name="Bill Dunsford" userId="S::bdunsford@islinc.com::adbf5940-e6db-4bac-ad97-e33f2b2f384b" providerId="AD" clId="Web-{5480F2B8-7290-F498-6316-AADAB834810E}" dt="2025-05-05T15:59:31.037" v="30" actId="14100"/>
          <ac:spMkLst>
            <pc:docMk/>
            <pc:sldMk cId="4211583402" sldId="257"/>
            <ac:spMk id="8" creationId="{14B3C789-4D15-0894-39A8-CAF9BA0894A3}"/>
          </ac:spMkLst>
        </pc:spChg>
        <pc:picChg chg="mod">
          <ac:chgData name="Bill Dunsford" userId="S::bdunsford@islinc.com::adbf5940-e6db-4bac-ad97-e33f2b2f384b" providerId="AD" clId="Web-{5480F2B8-7290-F498-6316-AADAB834810E}" dt="2025-05-05T15:59:23.553" v="28" actId="1076"/>
          <ac:picMkLst>
            <pc:docMk/>
            <pc:sldMk cId="4211583402" sldId="257"/>
            <ac:picMk id="6" creationId="{717FD65F-F8FC-938D-58F0-197E5E4F23CB}"/>
          </ac:picMkLst>
        </pc:picChg>
      </pc:sldChg>
      <pc:sldChg chg="modSp new">
        <pc:chgData name="Bill Dunsford" userId="S::bdunsford@islinc.com::adbf5940-e6db-4bac-ad97-e33f2b2f384b" providerId="AD" clId="Web-{5480F2B8-7290-F498-6316-AADAB834810E}" dt="2025-05-05T16:00:51.789" v="135" actId="20577"/>
        <pc:sldMkLst>
          <pc:docMk/>
          <pc:sldMk cId="2270485070" sldId="298"/>
        </pc:sldMkLst>
        <pc:spChg chg="mod">
          <ac:chgData name="Bill Dunsford" userId="S::bdunsford@islinc.com::adbf5940-e6db-4bac-ad97-e33f2b2f384b" providerId="AD" clId="Web-{5480F2B8-7290-F498-6316-AADAB834810E}" dt="2025-05-05T15:59:44.710" v="38" actId="20577"/>
          <ac:spMkLst>
            <pc:docMk/>
            <pc:sldMk cId="2270485070" sldId="298"/>
            <ac:spMk id="2" creationId="{E43ADCD8-F69F-C01A-8B23-54599B757F95}"/>
          </ac:spMkLst>
        </pc:spChg>
        <pc:spChg chg="mod">
          <ac:chgData name="Bill Dunsford" userId="S::bdunsford@islinc.com::adbf5940-e6db-4bac-ad97-e33f2b2f384b" providerId="AD" clId="Web-{5480F2B8-7290-F498-6316-AADAB834810E}" dt="2025-05-05T16:00:51.789" v="135" actId="20577"/>
          <ac:spMkLst>
            <pc:docMk/>
            <pc:sldMk cId="2270485070" sldId="298"/>
            <ac:spMk id="3" creationId="{B7B39DA3-761A-5239-0FC7-88A50BBFF38E}"/>
          </ac:spMkLst>
        </pc:spChg>
      </pc:sldChg>
      <pc:sldChg chg="addSp modSp new">
        <pc:chgData name="Bill Dunsford" userId="S::bdunsford@islinc.com::adbf5940-e6db-4bac-ad97-e33f2b2f384b" providerId="AD" clId="Web-{5480F2B8-7290-F498-6316-AADAB834810E}" dt="2025-05-05T16:02:17.275" v="185" actId="20577"/>
        <pc:sldMkLst>
          <pc:docMk/>
          <pc:sldMk cId="3210336341" sldId="299"/>
        </pc:sldMkLst>
        <pc:spChg chg="mod">
          <ac:chgData name="Bill Dunsford" userId="S::bdunsford@islinc.com::adbf5940-e6db-4bac-ad97-e33f2b2f384b" providerId="AD" clId="Web-{5480F2B8-7290-F498-6316-AADAB834810E}" dt="2025-05-05T16:01:08.414" v="156" actId="20577"/>
          <ac:spMkLst>
            <pc:docMk/>
            <pc:sldMk cId="3210336341" sldId="299"/>
            <ac:spMk id="2" creationId="{C4F098D6-BA8B-18CC-26D0-4F934F6DE317}"/>
          </ac:spMkLst>
        </pc:spChg>
        <pc:spChg chg="mod">
          <ac:chgData name="Bill Dunsford" userId="S::bdunsford@islinc.com::adbf5940-e6db-4bac-ad97-e33f2b2f384b" providerId="AD" clId="Web-{5480F2B8-7290-F498-6316-AADAB834810E}" dt="2025-05-05T16:02:17.275" v="185" actId="20577"/>
          <ac:spMkLst>
            <pc:docMk/>
            <pc:sldMk cId="3210336341" sldId="299"/>
            <ac:spMk id="3" creationId="{B6E6634F-50F4-B1F8-61E4-B9CA480E9E57}"/>
          </ac:spMkLst>
        </pc:spChg>
        <pc:picChg chg="add mod">
          <ac:chgData name="Bill Dunsford" userId="S::bdunsford@islinc.com::adbf5940-e6db-4bac-ad97-e33f2b2f384b" providerId="AD" clId="Web-{5480F2B8-7290-F498-6316-AADAB834810E}" dt="2025-05-05T16:02:13.603" v="184" actId="1076"/>
          <ac:picMkLst>
            <pc:docMk/>
            <pc:sldMk cId="3210336341" sldId="299"/>
            <ac:picMk id="5" creationId="{2188DA4E-AE5F-31A3-ADBD-21EBE8151516}"/>
          </ac:picMkLst>
        </pc:picChg>
      </pc:sldChg>
      <pc:sldChg chg="modSp add replId">
        <pc:chgData name="Bill Dunsford" userId="S::bdunsford@islinc.com::adbf5940-e6db-4bac-ad97-e33f2b2f384b" providerId="AD" clId="Web-{5480F2B8-7290-F498-6316-AADAB834810E}" dt="2025-05-05T16:04:24.872" v="332" actId="20577"/>
        <pc:sldMkLst>
          <pc:docMk/>
          <pc:sldMk cId="2414022436" sldId="300"/>
        </pc:sldMkLst>
        <pc:spChg chg="mod">
          <ac:chgData name="Bill Dunsford" userId="S::bdunsford@islinc.com::adbf5940-e6db-4bac-ad97-e33f2b2f384b" providerId="AD" clId="Web-{5480F2B8-7290-F498-6316-AADAB834810E}" dt="2025-05-05T16:04:24.872" v="332" actId="20577"/>
          <ac:spMkLst>
            <pc:docMk/>
            <pc:sldMk cId="2414022436" sldId="300"/>
            <ac:spMk id="2" creationId="{06E2D758-9BC9-AD7F-A72E-53D94241BCAD}"/>
          </ac:spMkLst>
        </pc:spChg>
        <pc:spChg chg="mod">
          <ac:chgData name="Bill Dunsford" userId="S::bdunsford@islinc.com::adbf5940-e6db-4bac-ad97-e33f2b2f384b" providerId="AD" clId="Web-{5480F2B8-7290-F498-6316-AADAB834810E}" dt="2025-05-05T16:03:27.480" v="312" actId="20577"/>
          <ac:spMkLst>
            <pc:docMk/>
            <pc:sldMk cId="2414022436" sldId="300"/>
            <ac:spMk id="3" creationId="{B0B7E1A2-D6FB-E479-7C34-4D4486348C2F}"/>
          </ac:spMkLst>
        </pc:spChg>
        <pc:picChg chg="mod">
          <ac:chgData name="Bill Dunsford" userId="S::bdunsford@islinc.com::adbf5940-e6db-4bac-ad97-e33f2b2f384b" providerId="AD" clId="Web-{5480F2B8-7290-F498-6316-AADAB834810E}" dt="2025-05-05T16:03:56.965" v="313"/>
          <ac:picMkLst>
            <pc:docMk/>
            <pc:sldMk cId="2414022436" sldId="300"/>
            <ac:picMk id="5" creationId="{63E555B7-C066-DAF6-BD01-9935F654DCAF}"/>
          </ac:picMkLst>
        </pc:picChg>
      </pc:sldChg>
      <pc:sldChg chg="modSp add replId">
        <pc:chgData name="Bill Dunsford" userId="S::bdunsford@islinc.com::adbf5940-e6db-4bac-ad97-e33f2b2f384b" providerId="AD" clId="Web-{5480F2B8-7290-F498-6316-AADAB834810E}" dt="2025-05-05T16:05:09.185" v="377"/>
        <pc:sldMkLst>
          <pc:docMk/>
          <pc:sldMk cId="2795990794" sldId="301"/>
        </pc:sldMkLst>
        <pc:spChg chg="mod">
          <ac:chgData name="Bill Dunsford" userId="S::bdunsford@islinc.com::adbf5940-e6db-4bac-ad97-e33f2b2f384b" providerId="AD" clId="Web-{5480F2B8-7290-F498-6316-AADAB834810E}" dt="2025-05-05T16:04:17.840" v="325" actId="20577"/>
          <ac:spMkLst>
            <pc:docMk/>
            <pc:sldMk cId="2795990794" sldId="301"/>
            <ac:spMk id="2" creationId="{2B2EB19F-48DE-5592-5DB8-DEC69BC0F3CB}"/>
          </ac:spMkLst>
        </pc:spChg>
        <pc:spChg chg="mod">
          <ac:chgData name="Bill Dunsford" userId="S::bdunsford@islinc.com::adbf5940-e6db-4bac-ad97-e33f2b2f384b" providerId="AD" clId="Web-{5480F2B8-7290-F498-6316-AADAB834810E}" dt="2025-05-05T16:04:59.326" v="376" actId="20577"/>
          <ac:spMkLst>
            <pc:docMk/>
            <pc:sldMk cId="2795990794" sldId="301"/>
            <ac:spMk id="3" creationId="{31E461AE-06BF-F275-4982-BB6300AE2417}"/>
          </ac:spMkLst>
        </pc:spChg>
        <pc:picChg chg="mod">
          <ac:chgData name="Bill Dunsford" userId="S::bdunsford@islinc.com::adbf5940-e6db-4bac-ad97-e33f2b2f384b" providerId="AD" clId="Web-{5480F2B8-7290-F498-6316-AADAB834810E}" dt="2025-05-05T16:05:09.185" v="377"/>
          <ac:picMkLst>
            <pc:docMk/>
            <pc:sldMk cId="2795990794" sldId="301"/>
            <ac:picMk id="5" creationId="{1B99DDA5-B9BC-E1A7-A1E0-47EAAB448F65}"/>
          </ac:picMkLst>
        </pc:picChg>
      </pc:sldChg>
      <pc:sldChg chg="addSp delSp modSp add replId">
        <pc:chgData name="Bill Dunsford" userId="S::bdunsford@islinc.com::adbf5940-e6db-4bac-ad97-e33f2b2f384b" providerId="AD" clId="Web-{5480F2B8-7290-F498-6316-AADAB834810E}" dt="2025-05-05T16:06:53.156" v="462"/>
        <pc:sldMkLst>
          <pc:docMk/>
          <pc:sldMk cId="2703246664" sldId="302"/>
        </pc:sldMkLst>
        <pc:spChg chg="mod">
          <ac:chgData name="Bill Dunsford" userId="S::bdunsford@islinc.com::adbf5940-e6db-4bac-ad97-e33f2b2f384b" providerId="AD" clId="Web-{5480F2B8-7290-F498-6316-AADAB834810E}" dt="2025-05-05T16:05:43.826" v="392" actId="20577"/>
          <ac:spMkLst>
            <pc:docMk/>
            <pc:sldMk cId="2703246664" sldId="302"/>
            <ac:spMk id="2" creationId="{484930FE-6BD7-DA83-B280-4F70D53A00C8}"/>
          </ac:spMkLst>
        </pc:spChg>
        <pc:spChg chg="mod">
          <ac:chgData name="Bill Dunsford" userId="S::bdunsford@islinc.com::adbf5940-e6db-4bac-ad97-e33f2b2f384b" providerId="AD" clId="Web-{5480F2B8-7290-F498-6316-AADAB834810E}" dt="2025-05-05T16:06:19.546" v="459" actId="20577"/>
          <ac:spMkLst>
            <pc:docMk/>
            <pc:sldMk cId="2703246664" sldId="302"/>
            <ac:spMk id="3" creationId="{6B0DCEEA-2170-D14E-052B-5F37612B6EAA}"/>
          </ac:spMkLst>
        </pc:spChg>
        <pc:picChg chg="add del mod">
          <ac:chgData name="Bill Dunsford" userId="S::bdunsford@islinc.com::adbf5940-e6db-4bac-ad97-e33f2b2f384b" providerId="AD" clId="Web-{5480F2B8-7290-F498-6316-AADAB834810E}" dt="2025-05-05T16:06:53.156" v="462"/>
          <ac:picMkLst>
            <pc:docMk/>
            <pc:sldMk cId="2703246664" sldId="302"/>
            <ac:picMk id="5" creationId="{660D153B-FF93-3D35-2AAB-BB13F2B2102C}"/>
          </ac:picMkLst>
        </pc:picChg>
      </pc:sldChg>
      <pc:sldChg chg="modSp add replId">
        <pc:chgData name="Bill Dunsford" userId="S::bdunsford@islinc.com::adbf5940-e6db-4bac-ad97-e33f2b2f384b" providerId="AD" clId="Web-{5480F2B8-7290-F498-6316-AADAB834810E}" dt="2025-05-05T16:08:10.455" v="549"/>
        <pc:sldMkLst>
          <pc:docMk/>
          <pc:sldMk cId="1411313226" sldId="303"/>
        </pc:sldMkLst>
        <pc:spChg chg="mod">
          <ac:chgData name="Bill Dunsford" userId="S::bdunsford@islinc.com::adbf5940-e6db-4bac-ad97-e33f2b2f384b" providerId="AD" clId="Web-{5480F2B8-7290-F498-6316-AADAB834810E}" dt="2025-05-05T16:07:06.422" v="467" actId="20577"/>
          <ac:spMkLst>
            <pc:docMk/>
            <pc:sldMk cId="1411313226" sldId="303"/>
            <ac:spMk id="2" creationId="{3BFA81D1-62FF-8676-33CC-2DBFE5B31E4E}"/>
          </ac:spMkLst>
        </pc:spChg>
        <pc:spChg chg="mod">
          <ac:chgData name="Bill Dunsford" userId="S::bdunsford@islinc.com::adbf5940-e6db-4bac-ad97-e33f2b2f384b" providerId="AD" clId="Web-{5480F2B8-7290-F498-6316-AADAB834810E}" dt="2025-05-05T16:07:48.204" v="548" actId="20577"/>
          <ac:spMkLst>
            <pc:docMk/>
            <pc:sldMk cId="1411313226" sldId="303"/>
            <ac:spMk id="3" creationId="{953FCB3E-5069-4455-C49F-CB8BA3C43AD4}"/>
          </ac:spMkLst>
        </pc:spChg>
        <pc:picChg chg="mod">
          <ac:chgData name="Bill Dunsford" userId="S::bdunsford@islinc.com::adbf5940-e6db-4bac-ad97-e33f2b2f384b" providerId="AD" clId="Web-{5480F2B8-7290-F498-6316-AADAB834810E}" dt="2025-05-05T16:08:10.455" v="549"/>
          <ac:picMkLst>
            <pc:docMk/>
            <pc:sldMk cId="1411313226" sldId="303"/>
            <ac:picMk id="5" creationId="{CE3DA883-B3A6-6139-663F-BE7A376002BA}"/>
          </ac:picMkLst>
        </pc:picChg>
      </pc:sldChg>
    </pc:docChg>
  </pc:docChgLst>
  <pc:docChgLst>
    <pc:chgData name="Bill Dunsford" userId="S::bdunsford@islinc.com::adbf5940-e6db-4bac-ad97-e33f2b2f384b" providerId="AD" clId="Web-{60DAA434-2FB7-A35C-C4F8-B4D2428355AF}"/>
    <pc:docChg chg="modSld">
      <pc:chgData name="Bill Dunsford" userId="S::bdunsford@islinc.com::adbf5940-e6db-4bac-ad97-e33f2b2f384b" providerId="AD" clId="Web-{60DAA434-2FB7-A35C-C4F8-B4D2428355AF}" dt="2024-11-01T19:09:47.078" v="79" actId="20577"/>
      <pc:docMkLst>
        <pc:docMk/>
      </pc:docMkLst>
      <pc:sldChg chg="modSp">
        <pc:chgData name="Bill Dunsford" userId="S::bdunsford@islinc.com::adbf5940-e6db-4bac-ad97-e33f2b2f384b" providerId="AD" clId="Web-{60DAA434-2FB7-A35C-C4F8-B4D2428355AF}" dt="2024-11-01T19:04:31.989" v="7" actId="20577"/>
        <pc:sldMkLst>
          <pc:docMk/>
          <pc:sldMk cId="196134689" sldId="256"/>
        </pc:sldMkLst>
      </pc:sldChg>
      <pc:sldChg chg="addSp delSp modSp">
        <pc:chgData name="Bill Dunsford" userId="S::bdunsford@islinc.com::adbf5940-e6db-4bac-ad97-e33f2b2f384b" providerId="AD" clId="Web-{60DAA434-2FB7-A35C-C4F8-B4D2428355AF}" dt="2024-11-01T19:09:47.078" v="79" actId="20577"/>
        <pc:sldMkLst>
          <pc:docMk/>
          <pc:sldMk cId="4211583402" sldId="257"/>
        </pc:sldMkLst>
      </pc:sldChg>
    </pc:docChg>
  </pc:docChgLst>
  <pc:docChgLst>
    <pc:chgData name="Bill Dunsford" userId="adbf5940-e6db-4bac-ad97-e33f2b2f384b" providerId="ADAL" clId="{0EC13896-142C-4DAA-8EBE-495546E4DA27}"/>
    <pc:docChg chg="undo custSel addSld delSld modSld sldOrd">
      <pc:chgData name="Bill Dunsford" userId="adbf5940-e6db-4bac-ad97-e33f2b2f384b" providerId="ADAL" clId="{0EC13896-142C-4DAA-8EBE-495546E4DA27}" dt="2024-11-04T14:56:28.014" v="724" actId="20577"/>
      <pc:docMkLst>
        <pc:docMk/>
      </pc:docMkLst>
      <pc:sldChg chg="delSp modSp mod">
        <pc:chgData name="Bill Dunsford" userId="adbf5940-e6db-4bac-ad97-e33f2b2f384b" providerId="ADAL" clId="{0EC13896-142C-4DAA-8EBE-495546E4DA27}" dt="2024-11-04T14:40:03.671" v="559" actId="1076"/>
        <pc:sldMkLst>
          <pc:docMk/>
          <pc:sldMk cId="4211583402" sldId="257"/>
        </pc:sldMkLst>
      </pc:sldChg>
      <pc:sldChg chg="del">
        <pc:chgData name="Bill Dunsford" userId="adbf5940-e6db-4bac-ad97-e33f2b2f384b" providerId="ADAL" clId="{0EC13896-142C-4DAA-8EBE-495546E4DA27}" dt="2024-11-04T13:46:36.394" v="75" actId="47"/>
        <pc:sldMkLst>
          <pc:docMk/>
          <pc:sldMk cId="908382972" sldId="267"/>
        </pc:sldMkLst>
      </pc:sldChg>
      <pc:sldChg chg="del">
        <pc:chgData name="Bill Dunsford" userId="adbf5940-e6db-4bac-ad97-e33f2b2f384b" providerId="ADAL" clId="{0EC13896-142C-4DAA-8EBE-495546E4DA27}" dt="2024-11-04T13:46:26.577" v="70" actId="47"/>
        <pc:sldMkLst>
          <pc:docMk/>
          <pc:sldMk cId="1511347650" sldId="269"/>
        </pc:sldMkLst>
      </pc:sldChg>
      <pc:sldChg chg="del">
        <pc:chgData name="Bill Dunsford" userId="adbf5940-e6db-4bac-ad97-e33f2b2f384b" providerId="ADAL" clId="{0EC13896-142C-4DAA-8EBE-495546E4DA27}" dt="2024-11-04T13:46:29.143" v="72" actId="47"/>
        <pc:sldMkLst>
          <pc:docMk/>
          <pc:sldMk cId="3047674624" sldId="270"/>
        </pc:sldMkLst>
      </pc:sldChg>
      <pc:sldChg chg="del">
        <pc:chgData name="Bill Dunsford" userId="adbf5940-e6db-4bac-ad97-e33f2b2f384b" providerId="ADAL" clId="{0EC13896-142C-4DAA-8EBE-495546E4DA27}" dt="2024-11-04T13:46:31.050" v="73" actId="47"/>
        <pc:sldMkLst>
          <pc:docMk/>
          <pc:sldMk cId="855799999" sldId="271"/>
        </pc:sldMkLst>
      </pc:sldChg>
      <pc:sldChg chg="del">
        <pc:chgData name="Bill Dunsford" userId="adbf5940-e6db-4bac-ad97-e33f2b2f384b" providerId="ADAL" clId="{0EC13896-142C-4DAA-8EBE-495546E4DA27}" dt="2024-11-04T13:46:32.378" v="74" actId="47"/>
        <pc:sldMkLst>
          <pc:docMk/>
          <pc:sldMk cId="1627407686" sldId="272"/>
        </pc:sldMkLst>
      </pc:sldChg>
      <pc:sldChg chg="del">
        <pc:chgData name="Bill Dunsford" userId="adbf5940-e6db-4bac-ad97-e33f2b2f384b" providerId="ADAL" clId="{0EC13896-142C-4DAA-8EBE-495546E4DA27}" dt="2024-11-04T13:46:27.774" v="71" actId="47"/>
        <pc:sldMkLst>
          <pc:docMk/>
          <pc:sldMk cId="387391644" sldId="273"/>
        </pc:sldMkLst>
      </pc:sldChg>
      <pc:sldChg chg="del">
        <pc:chgData name="Bill Dunsford" userId="adbf5940-e6db-4bac-ad97-e33f2b2f384b" providerId="ADAL" clId="{0EC13896-142C-4DAA-8EBE-495546E4DA27}" dt="2024-11-04T13:46:37.551" v="76" actId="47"/>
        <pc:sldMkLst>
          <pc:docMk/>
          <pc:sldMk cId="2647899889" sldId="274"/>
        </pc:sldMkLst>
      </pc:sldChg>
      <pc:sldChg chg="modSp mod">
        <pc:chgData name="Bill Dunsford" userId="adbf5940-e6db-4bac-ad97-e33f2b2f384b" providerId="ADAL" clId="{0EC13896-142C-4DAA-8EBE-495546E4DA27}" dt="2024-11-04T14:41:46.022" v="685" actId="20577"/>
        <pc:sldMkLst>
          <pc:docMk/>
          <pc:sldMk cId="185581086" sldId="275"/>
        </pc:sldMkLst>
      </pc:sldChg>
      <pc:sldChg chg="del">
        <pc:chgData name="Bill Dunsford" userId="adbf5940-e6db-4bac-ad97-e33f2b2f384b" providerId="ADAL" clId="{0EC13896-142C-4DAA-8EBE-495546E4DA27}" dt="2024-11-04T13:52:07.282" v="293" actId="47"/>
        <pc:sldMkLst>
          <pc:docMk/>
          <pc:sldMk cId="2066762482" sldId="277"/>
        </pc:sldMkLst>
      </pc:sldChg>
      <pc:sldChg chg="modSp mod">
        <pc:chgData name="Bill Dunsford" userId="adbf5940-e6db-4bac-ad97-e33f2b2f384b" providerId="ADAL" clId="{0EC13896-142C-4DAA-8EBE-495546E4DA27}" dt="2024-11-04T14:56:28.014" v="724" actId="20577"/>
        <pc:sldMkLst>
          <pc:docMk/>
          <pc:sldMk cId="3981320398" sldId="278"/>
        </pc:sldMkLst>
      </pc:sldChg>
      <pc:sldChg chg="modSp mod">
        <pc:chgData name="Bill Dunsford" userId="adbf5940-e6db-4bac-ad97-e33f2b2f384b" providerId="ADAL" clId="{0EC13896-142C-4DAA-8EBE-495546E4DA27}" dt="2024-11-04T13:52:00.217" v="292" actId="1076"/>
        <pc:sldMkLst>
          <pc:docMk/>
          <pc:sldMk cId="1189500210" sldId="280"/>
        </pc:sldMkLst>
      </pc:sldChg>
      <pc:sldChg chg="modSp add mod ord">
        <pc:chgData name="Bill Dunsford" userId="adbf5940-e6db-4bac-ad97-e33f2b2f384b" providerId="ADAL" clId="{0EC13896-142C-4DAA-8EBE-495546E4DA27}" dt="2024-11-04T14:39:39.780" v="550" actId="20577"/>
        <pc:sldMkLst>
          <pc:docMk/>
          <pc:sldMk cId="3659443011" sldId="283"/>
        </pc:sldMkLst>
      </pc:sldChg>
      <pc:sldChg chg="add ord">
        <pc:chgData name="Bill Dunsford" userId="adbf5940-e6db-4bac-ad97-e33f2b2f384b" providerId="ADAL" clId="{0EC13896-142C-4DAA-8EBE-495546E4DA27}" dt="2024-11-04T14:13:03.378" v="385"/>
        <pc:sldMkLst>
          <pc:docMk/>
          <pc:sldMk cId="3332980645" sldId="288"/>
        </pc:sldMkLst>
      </pc:sldChg>
      <pc:sldChg chg="modSp add mod ord">
        <pc:chgData name="Bill Dunsford" userId="adbf5940-e6db-4bac-ad97-e33f2b2f384b" providerId="ADAL" clId="{0EC13896-142C-4DAA-8EBE-495546E4DA27}" dt="2024-11-04T14:39:29.540" v="544" actId="20577"/>
        <pc:sldMkLst>
          <pc:docMk/>
          <pc:sldMk cId="1182508112" sldId="292"/>
        </pc:sldMkLst>
      </pc:sldChg>
      <pc:sldChg chg="add">
        <pc:chgData name="Bill Dunsford" userId="adbf5940-e6db-4bac-ad97-e33f2b2f384b" providerId="ADAL" clId="{0EC13896-142C-4DAA-8EBE-495546E4DA27}" dt="2024-11-04T14:37:41.860" v="418"/>
        <pc:sldMkLst>
          <pc:docMk/>
          <pc:sldMk cId="1590677881" sldId="293"/>
        </pc:sldMkLst>
      </pc:sldChg>
    </pc:docChg>
  </pc:docChgLst>
  <pc:docChgLst>
    <pc:chgData name="Don Ulshafer" userId="S::dulshafer@islinc.com::18b00f0d-045a-489b-96bb-03b66d2ffd10" providerId="AD" clId="Web-{ED5350FB-5A3D-5ED5-4998-014976104B8A}"/>
    <pc:docChg chg="addSld modSld">
      <pc:chgData name="Don Ulshafer" userId="S::dulshafer@islinc.com::18b00f0d-045a-489b-96bb-03b66d2ffd10" providerId="AD" clId="Web-{ED5350FB-5A3D-5ED5-4998-014976104B8A}" dt="2024-11-06T14:15:46.317" v="662" actId="20577"/>
      <pc:docMkLst>
        <pc:docMk/>
      </pc:docMkLst>
      <pc:sldChg chg="addSp modSp">
        <pc:chgData name="Don Ulshafer" userId="S::dulshafer@islinc.com::18b00f0d-045a-489b-96bb-03b66d2ffd10" providerId="AD" clId="Web-{ED5350FB-5A3D-5ED5-4998-014976104B8A}" dt="2024-11-06T14:13:49.219" v="647" actId="20577"/>
        <pc:sldMkLst>
          <pc:docMk/>
          <pc:sldMk cId="3981320398" sldId="278"/>
        </pc:sldMkLst>
      </pc:sldChg>
      <pc:sldChg chg="addSp modSp add replId">
        <pc:chgData name="Don Ulshafer" userId="S::dulshafer@islinc.com::18b00f0d-045a-489b-96bb-03b66d2ffd10" providerId="AD" clId="Web-{ED5350FB-5A3D-5ED5-4998-014976104B8A}" dt="2024-11-06T14:00:42.935" v="462" actId="20577"/>
        <pc:sldMkLst>
          <pc:docMk/>
          <pc:sldMk cId="3524408866" sldId="294"/>
        </pc:sldMkLst>
      </pc:sldChg>
      <pc:sldChg chg="addSp modSp add replId">
        <pc:chgData name="Don Ulshafer" userId="S::dulshafer@islinc.com::18b00f0d-045a-489b-96bb-03b66d2ffd10" providerId="AD" clId="Web-{ED5350FB-5A3D-5ED5-4998-014976104B8A}" dt="2024-11-06T14:15:46.317" v="662" actId="20577"/>
        <pc:sldMkLst>
          <pc:docMk/>
          <pc:sldMk cId="1874647127" sldId="295"/>
        </pc:sldMkLst>
      </pc:sldChg>
    </pc:docChg>
  </pc:docChgLst>
  <pc:docChgLst>
    <pc:chgData name="Bill Dunsford" userId="S::bdunsford@islinc.com::adbf5940-e6db-4bac-ad97-e33f2b2f384b" providerId="AD" clId="Web-{A7B84518-4CDF-37F9-BC6E-5A3BAE290B45}"/>
    <pc:docChg chg="addSld delSld modSld">
      <pc:chgData name="Bill Dunsford" userId="S::bdunsford@islinc.com::adbf5940-e6db-4bac-ad97-e33f2b2f384b" providerId="AD" clId="Web-{A7B84518-4CDF-37F9-BC6E-5A3BAE290B45}" dt="2025-05-01T14:14:51.189" v="674"/>
      <pc:docMkLst>
        <pc:docMk/>
      </pc:docMkLst>
      <pc:sldChg chg="add del replId">
        <pc:chgData name="Bill Dunsford" userId="S::bdunsford@islinc.com::adbf5940-e6db-4bac-ad97-e33f2b2f384b" providerId="AD" clId="Web-{A7B84518-4CDF-37F9-BC6E-5A3BAE290B45}" dt="2025-05-01T12:29:28.325" v="460"/>
        <pc:sldMkLst>
          <pc:docMk/>
          <pc:sldMk cId="3688330384" sldId="293"/>
        </pc:sldMkLst>
      </pc:sldChg>
      <pc:sldChg chg="addSp delSp modSp add">
        <pc:chgData name="Bill Dunsford" userId="S::bdunsford@islinc.com::adbf5940-e6db-4bac-ad97-e33f2b2f384b" providerId="AD" clId="Web-{A7B84518-4CDF-37F9-BC6E-5A3BAE290B45}" dt="2025-05-01T12:17:43.978" v="211" actId="20577"/>
        <pc:sldMkLst>
          <pc:docMk/>
          <pc:sldMk cId="2792107507" sldId="294"/>
        </pc:sldMkLst>
        <pc:spChg chg="mod">
          <ac:chgData name="Bill Dunsford" userId="S::bdunsford@islinc.com::adbf5940-e6db-4bac-ad97-e33f2b2f384b" providerId="AD" clId="Web-{A7B84518-4CDF-37F9-BC6E-5A3BAE290B45}" dt="2025-05-01T12:01:17.655" v="5" actId="20577"/>
          <ac:spMkLst>
            <pc:docMk/>
            <pc:sldMk cId="2792107507" sldId="294"/>
            <ac:spMk id="2" creationId="{19DF9E9F-25C7-4043-A0B5-A91D2DFA0676}"/>
          </ac:spMkLst>
        </pc:spChg>
        <pc:spChg chg="mod">
          <ac:chgData name="Bill Dunsford" userId="S::bdunsford@islinc.com::adbf5940-e6db-4bac-ad97-e33f2b2f384b" providerId="AD" clId="Web-{A7B84518-4CDF-37F9-BC6E-5A3BAE290B45}" dt="2025-05-01T12:17:43.978" v="211" actId="20577"/>
          <ac:spMkLst>
            <pc:docMk/>
            <pc:sldMk cId="2792107507" sldId="294"/>
            <ac:spMk id="3" creationId="{CC1C8DAC-77B4-4253-82B8-F3F76C8A8642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03:52.925" v="34" actId="20577"/>
          <ac:spMkLst>
            <pc:docMk/>
            <pc:sldMk cId="2792107507" sldId="294"/>
            <ac:spMk id="6" creationId="{4FAE67DB-0267-E2FD-E3A0-3EF52DDFF4D6}"/>
          </ac:spMkLst>
        </pc:spChg>
        <pc:spChg chg="mod">
          <ac:chgData name="Bill Dunsford" userId="S::bdunsford@islinc.com::adbf5940-e6db-4bac-ad97-e33f2b2f384b" providerId="AD" clId="Web-{A7B84518-4CDF-37F9-BC6E-5A3BAE290B45}" dt="2025-05-01T12:04:37.176" v="50" actId="14100"/>
          <ac:spMkLst>
            <pc:docMk/>
            <pc:sldMk cId="2792107507" sldId="294"/>
            <ac:spMk id="8" creationId="{E550ADB5-C87B-C0AF-C065-2813CA1DA6E6}"/>
          </ac:spMkLst>
        </pc:spChg>
        <pc:spChg chg="mod">
          <ac:chgData name="Bill Dunsford" userId="S::bdunsford@islinc.com::adbf5940-e6db-4bac-ad97-e33f2b2f384b" providerId="AD" clId="Web-{A7B84518-4CDF-37F9-BC6E-5A3BAE290B45}" dt="2025-05-01T12:03:39.518" v="17" actId="1076"/>
          <ac:spMkLst>
            <pc:docMk/>
            <pc:sldMk cId="2792107507" sldId="294"/>
            <ac:spMk id="11" creationId="{64697FBD-24F7-E376-45BB-E1803E4B7DF8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04:02.831" v="40" actId="20577"/>
          <ac:spMkLst>
            <pc:docMk/>
            <pc:sldMk cId="2792107507" sldId="294"/>
            <ac:spMk id="14" creationId="{63240D3A-4307-ABE0-BA81-F2E9F834DF09}"/>
          </ac:spMkLst>
        </pc:spChg>
        <pc:picChg chg="add mod">
          <ac:chgData name="Bill Dunsford" userId="S::bdunsford@islinc.com::adbf5940-e6db-4bac-ad97-e33f2b2f384b" providerId="AD" clId="Web-{A7B84518-4CDF-37F9-BC6E-5A3BAE290B45}" dt="2025-05-01T12:03:28.611" v="15" actId="1076"/>
          <ac:picMkLst>
            <pc:docMk/>
            <pc:sldMk cId="2792107507" sldId="294"/>
            <ac:picMk id="5" creationId="{C3665F55-2B37-015F-E4C9-AB25410DA2CD}"/>
          </ac:picMkLst>
        </pc:picChg>
        <pc:cxnChg chg="add mod">
          <ac:chgData name="Bill Dunsford" userId="S::bdunsford@islinc.com::adbf5940-e6db-4bac-ad97-e33f2b2f384b" providerId="AD" clId="Web-{A7B84518-4CDF-37F9-BC6E-5A3BAE290B45}" dt="2025-05-01T12:06:36.335" v="61"/>
          <ac:cxnSpMkLst>
            <pc:docMk/>
            <pc:sldMk cId="2792107507" sldId="294"/>
            <ac:cxnSpMk id="15" creationId="{EBD97877-06E7-66E4-AC2F-BB7BEB894548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06:48.789" v="63" actId="1076"/>
          <ac:cxnSpMkLst>
            <pc:docMk/>
            <pc:sldMk cId="2792107507" sldId="294"/>
            <ac:cxnSpMk id="16" creationId="{CABEE320-E843-CF5B-BAD7-ADF357B3FD50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08:41.776" v="78" actId="1076"/>
          <ac:cxnSpMkLst>
            <pc:docMk/>
            <pc:sldMk cId="2792107507" sldId="294"/>
            <ac:cxnSpMk id="19" creationId="{636836B8-77A6-A899-4D7A-F31BA55A3835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08:53.980" v="80" actId="14100"/>
          <ac:cxnSpMkLst>
            <pc:docMk/>
            <pc:sldMk cId="2792107507" sldId="294"/>
            <ac:cxnSpMk id="20" creationId="{C8B0418D-8C7C-57B2-B691-50756C696F26}"/>
          </ac:cxnSpMkLst>
        </pc:cxnChg>
      </pc:sldChg>
      <pc:sldChg chg="addSp delSp modSp new">
        <pc:chgData name="Bill Dunsford" userId="S::bdunsford@islinc.com::adbf5940-e6db-4bac-ad97-e33f2b2f384b" providerId="AD" clId="Web-{A7B84518-4CDF-37F9-BC6E-5A3BAE290B45}" dt="2025-05-01T12:29:06.668" v="459" actId="14100"/>
        <pc:sldMkLst>
          <pc:docMk/>
          <pc:sldMk cId="1779288515" sldId="295"/>
        </pc:sldMkLst>
        <pc:spChg chg="mod">
          <ac:chgData name="Bill Dunsford" userId="S::bdunsford@islinc.com::adbf5940-e6db-4bac-ad97-e33f2b2f384b" providerId="AD" clId="Web-{A7B84518-4CDF-37F9-BC6E-5A3BAE290B45}" dt="2025-05-01T12:18:03.698" v="233" actId="20577"/>
          <ac:spMkLst>
            <pc:docMk/>
            <pc:sldMk cId="1779288515" sldId="295"/>
            <ac:spMk id="2" creationId="{36058A91-9F45-DDF4-FA7A-078E979C8839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29:06.668" v="459" actId="14100"/>
          <ac:spMkLst>
            <pc:docMk/>
            <pc:sldMk cId="1779288515" sldId="295"/>
            <ac:spMk id="8" creationId="{374BF2F0-85FA-807B-4DF7-CF0F9C1C6339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29:00.856" v="458" actId="14100"/>
          <ac:spMkLst>
            <pc:docMk/>
            <pc:sldMk cId="1779288515" sldId="295"/>
            <ac:spMk id="10" creationId="{05903906-9E67-67F8-4025-FE2FF8F98E93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25:36.600" v="368" actId="1076"/>
          <ac:spMkLst>
            <pc:docMk/>
            <pc:sldMk cId="1779288515" sldId="295"/>
            <ac:spMk id="12" creationId="{F6C1FE84-BA0E-8655-EABC-219DDEA127C6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20:32.202" v="256" actId="14100"/>
          <ac:spMkLst>
            <pc:docMk/>
            <pc:sldMk cId="1779288515" sldId="295"/>
            <ac:spMk id="14" creationId="{0758B8DA-1CE5-78E9-97C9-E1388E15FDFF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20:55.140" v="271" actId="14100"/>
          <ac:spMkLst>
            <pc:docMk/>
            <pc:sldMk cId="1779288515" sldId="295"/>
            <ac:spMk id="16" creationId="{3524D2BF-95F8-4AAA-05F8-528B60E34762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22:27.470" v="327" actId="1076"/>
          <ac:spMkLst>
            <pc:docMk/>
            <pc:sldMk cId="1779288515" sldId="295"/>
            <ac:spMk id="18" creationId="{22BDBC17-AAE7-F590-4F9D-73779B03F0D8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22:31.049" v="328" actId="1076"/>
          <ac:spMkLst>
            <pc:docMk/>
            <pc:sldMk cId="1779288515" sldId="295"/>
            <ac:spMk id="20" creationId="{A533DC4C-C0E5-1F1F-777C-F3BE439D706A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22:12.376" v="324" actId="14100"/>
          <ac:spMkLst>
            <pc:docMk/>
            <pc:sldMk cId="1779288515" sldId="295"/>
            <ac:spMk id="22" creationId="{B9E937D6-C79E-3497-9EE4-DC073E0742AA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28:50.543" v="455" actId="20577"/>
          <ac:spMkLst>
            <pc:docMk/>
            <pc:sldMk cId="1779288515" sldId="295"/>
            <ac:spMk id="34" creationId="{60C60CE0-7E1A-E98B-2546-9A177A6B053D}"/>
          </ac:spMkLst>
        </pc:spChg>
        <pc:picChg chg="add mod ord">
          <ac:chgData name="Bill Dunsford" userId="S::bdunsford@islinc.com::adbf5940-e6db-4bac-ad97-e33f2b2f384b" providerId="AD" clId="Web-{A7B84518-4CDF-37F9-BC6E-5A3BAE290B45}" dt="2025-05-01T12:23:40.754" v="336" actId="14100"/>
          <ac:picMkLst>
            <pc:docMk/>
            <pc:sldMk cId="1779288515" sldId="295"/>
            <ac:picMk id="6" creationId="{5654A0A8-A4F8-D542-C31B-42022D77A35A}"/>
          </ac:picMkLst>
        </pc:picChg>
        <pc:cxnChg chg="add mod">
          <ac:chgData name="Bill Dunsford" userId="S::bdunsford@islinc.com::adbf5940-e6db-4bac-ad97-e33f2b2f384b" providerId="AD" clId="Web-{A7B84518-4CDF-37F9-BC6E-5A3BAE290B45}" dt="2025-05-01T12:24:03.864" v="341" actId="14100"/>
          <ac:cxnSpMkLst>
            <pc:docMk/>
            <pc:sldMk cId="1779288515" sldId="295"/>
            <ac:cxnSpMk id="24" creationId="{ECC2ADA1-35A2-463A-4A38-3B54F5F6DB14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24:14.145" v="343" actId="14100"/>
          <ac:cxnSpMkLst>
            <pc:docMk/>
            <pc:sldMk cId="1779288515" sldId="295"/>
            <ac:cxnSpMk id="26" creationId="{90DC0892-5952-62C7-ADE4-029D41ACD30B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25:10.600" v="362" actId="14100"/>
          <ac:cxnSpMkLst>
            <pc:docMk/>
            <pc:sldMk cId="1779288515" sldId="295"/>
            <ac:cxnSpMk id="27" creationId="{F68BA64A-8172-69EC-A8E4-D75E6A339124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25:04.193" v="361" actId="1076"/>
          <ac:cxnSpMkLst>
            <pc:docMk/>
            <pc:sldMk cId="1779288515" sldId="295"/>
            <ac:cxnSpMk id="28" creationId="{9B3A108F-C3DF-8827-DC70-FED2C51F610D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25:22.381" v="364" actId="1076"/>
          <ac:cxnSpMkLst>
            <pc:docMk/>
            <pc:sldMk cId="1779288515" sldId="295"/>
            <ac:cxnSpMk id="29" creationId="{FA11C22D-E935-2619-A00C-6E0419D4E9EF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26:17.539" v="377" actId="14100"/>
          <ac:cxnSpMkLst>
            <pc:docMk/>
            <pc:sldMk cId="1779288515" sldId="295"/>
            <ac:cxnSpMk id="30" creationId="{CD28728E-06E1-EC2B-51FB-665C107AAC4B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26:29.211" v="380" actId="14100"/>
          <ac:cxnSpMkLst>
            <pc:docMk/>
            <pc:sldMk cId="1779288515" sldId="295"/>
            <ac:cxnSpMk id="31" creationId="{7D16C187-E330-6D51-A7E0-2EC2066EC4F7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26:59.274" v="385" actId="14100"/>
          <ac:cxnSpMkLst>
            <pc:docMk/>
            <pc:sldMk cId="1779288515" sldId="295"/>
            <ac:cxnSpMk id="32" creationId="{83F29765-CB03-B6E6-F4ED-32F8708FAC30}"/>
          </ac:cxnSpMkLst>
        </pc:cxnChg>
      </pc:sldChg>
      <pc:sldChg chg="addSp delSp modSp new">
        <pc:chgData name="Bill Dunsford" userId="S::bdunsford@islinc.com::adbf5940-e6db-4bac-ad97-e33f2b2f384b" providerId="AD" clId="Web-{A7B84518-4CDF-37F9-BC6E-5A3BAE290B45}" dt="2025-05-01T12:45:03.913" v="622" actId="14100"/>
        <pc:sldMkLst>
          <pc:docMk/>
          <pc:sldMk cId="1128571566" sldId="296"/>
        </pc:sldMkLst>
        <pc:spChg chg="mod">
          <ac:chgData name="Bill Dunsford" userId="S::bdunsford@islinc.com::adbf5940-e6db-4bac-ad97-e33f2b2f384b" providerId="AD" clId="Web-{A7B84518-4CDF-37F9-BC6E-5A3BAE290B45}" dt="2025-05-01T12:40:39.937" v="471" actId="20577"/>
          <ac:spMkLst>
            <pc:docMk/>
            <pc:sldMk cId="1128571566" sldId="296"/>
            <ac:spMk id="2" creationId="{AB70C84F-494A-82B4-3C27-7615805FD873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42:05.877" v="566" actId="20577"/>
          <ac:spMkLst>
            <pc:docMk/>
            <pc:sldMk cId="1128571566" sldId="296"/>
            <ac:spMk id="8" creationId="{0DC69C67-4DE0-57C7-2503-0693E335F64D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43:22.347" v="608" actId="14100"/>
          <ac:spMkLst>
            <pc:docMk/>
            <pc:sldMk cId="1128571566" sldId="296"/>
            <ac:spMk id="10" creationId="{31AA352B-7423-659A-5874-06FC39433C84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43:19.363" v="607" actId="14100"/>
          <ac:spMkLst>
            <pc:docMk/>
            <pc:sldMk cId="1128571566" sldId="296"/>
            <ac:spMk id="12" creationId="{C3E00ACF-6533-9B80-AED3-6F06F433030F}"/>
          </ac:spMkLst>
        </pc:spChg>
        <pc:spChg chg="add mod">
          <ac:chgData name="Bill Dunsford" userId="S::bdunsford@islinc.com::adbf5940-e6db-4bac-ad97-e33f2b2f384b" providerId="AD" clId="Web-{A7B84518-4CDF-37F9-BC6E-5A3BAE290B45}" dt="2025-05-01T12:43:30.926" v="609" actId="1076"/>
          <ac:spMkLst>
            <pc:docMk/>
            <pc:sldMk cId="1128571566" sldId="296"/>
            <ac:spMk id="13" creationId="{1F51CA06-89E7-F804-4479-3510D8254072}"/>
          </ac:spMkLst>
        </pc:spChg>
        <pc:picChg chg="add mod ord">
          <ac:chgData name="Bill Dunsford" userId="S::bdunsford@islinc.com::adbf5940-e6db-4bac-ad97-e33f2b2f384b" providerId="AD" clId="Web-{A7B84518-4CDF-37F9-BC6E-5A3BAE290B45}" dt="2025-05-01T12:40:31.984" v="466" actId="1076"/>
          <ac:picMkLst>
            <pc:docMk/>
            <pc:sldMk cId="1128571566" sldId="296"/>
            <ac:picMk id="6" creationId="{FD21468F-4BF7-EB99-297E-631EAB341E51}"/>
          </ac:picMkLst>
        </pc:picChg>
        <pc:cxnChg chg="add mod">
          <ac:chgData name="Bill Dunsford" userId="S::bdunsford@islinc.com::adbf5940-e6db-4bac-ad97-e33f2b2f384b" providerId="AD" clId="Web-{A7B84518-4CDF-37F9-BC6E-5A3BAE290B45}" dt="2025-05-01T12:44:03.505" v="612" actId="14100"/>
          <ac:cxnSpMkLst>
            <pc:docMk/>
            <pc:sldMk cId="1128571566" sldId="296"/>
            <ac:cxnSpMk id="15" creationId="{0A15A311-207E-1B29-E1CC-4D989B6A3D1B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45:03.913" v="622" actId="14100"/>
          <ac:cxnSpMkLst>
            <pc:docMk/>
            <pc:sldMk cId="1128571566" sldId="296"/>
            <ac:cxnSpMk id="17" creationId="{F62FACD1-B25E-724D-4FD0-4744D7FA3593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44:23.115" v="618" actId="14100"/>
          <ac:cxnSpMkLst>
            <pc:docMk/>
            <pc:sldMk cId="1128571566" sldId="296"/>
            <ac:cxnSpMk id="19" creationId="{7436C302-8625-0468-9D33-8F083B2C125A}"/>
          </ac:cxnSpMkLst>
        </pc:cxnChg>
        <pc:cxnChg chg="add mod">
          <ac:chgData name="Bill Dunsford" userId="S::bdunsford@islinc.com::adbf5940-e6db-4bac-ad97-e33f2b2f384b" providerId="AD" clId="Web-{A7B84518-4CDF-37F9-BC6E-5A3BAE290B45}" dt="2025-05-01T12:44:39.006" v="621" actId="14100"/>
          <ac:cxnSpMkLst>
            <pc:docMk/>
            <pc:sldMk cId="1128571566" sldId="296"/>
            <ac:cxnSpMk id="21" creationId="{B3FFFCDB-D64F-4D78-D8B8-C695405E0DAB}"/>
          </ac:cxnSpMkLst>
        </pc:cxnChg>
      </pc:sldChg>
      <pc:sldChg chg="addSp delSp modSp add replId">
        <pc:chgData name="Bill Dunsford" userId="S::bdunsford@islinc.com::adbf5940-e6db-4bac-ad97-e33f2b2f384b" providerId="AD" clId="Web-{A7B84518-4CDF-37F9-BC6E-5A3BAE290B45}" dt="2025-05-01T14:14:51.189" v="674"/>
        <pc:sldMkLst>
          <pc:docMk/>
          <pc:sldMk cId="4226183895" sldId="297"/>
        </pc:sldMkLst>
        <pc:spChg chg="mod">
          <ac:chgData name="Bill Dunsford" userId="S::bdunsford@islinc.com::adbf5940-e6db-4bac-ad97-e33f2b2f384b" providerId="AD" clId="Web-{A7B84518-4CDF-37F9-BC6E-5A3BAE290B45}" dt="2025-05-01T13:18:17.228" v="631" actId="20577"/>
          <ac:spMkLst>
            <pc:docMk/>
            <pc:sldMk cId="4226183895" sldId="297"/>
            <ac:spMk id="2" creationId="{74CE2C83-1427-74EF-1E00-4FC05BC46429}"/>
          </ac:spMkLst>
        </pc:spChg>
        <pc:spChg chg="mod">
          <ac:chgData name="Bill Dunsford" userId="S::bdunsford@islinc.com::adbf5940-e6db-4bac-ad97-e33f2b2f384b" providerId="AD" clId="Web-{A7B84518-4CDF-37F9-BC6E-5A3BAE290B45}" dt="2025-05-01T14:14:45.563" v="673" actId="20577"/>
          <ac:spMkLst>
            <pc:docMk/>
            <pc:sldMk cId="4226183895" sldId="297"/>
            <ac:spMk id="10" creationId="{05B0EF4E-F20B-61D3-BD97-F65AE0F15B96}"/>
          </ac:spMkLst>
        </pc:spChg>
        <pc:spChg chg="mod">
          <ac:chgData name="Bill Dunsford" userId="S::bdunsford@islinc.com::adbf5940-e6db-4bac-ad97-e33f2b2f384b" providerId="AD" clId="Web-{A7B84518-4CDF-37F9-BC6E-5A3BAE290B45}" dt="2025-05-01T14:14:20.562" v="655" actId="1076"/>
          <ac:spMkLst>
            <pc:docMk/>
            <pc:sldMk cId="4226183895" sldId="297"/>
            <ac:spMk id="12" creationId="{73382DC1-9959-B704-A2A4-E265FEA855A4}"/>
          </ac:spMkLst>
        </pc:spChg>
        <pc:spChg chg="mod">
          <ac:chgData name="Bill Dunsford" userId="S::bdunsford@islinc.com::adbf5940-e6db-4bac-ad97-e33f2b2f384b" providerId="AD" clId="Web-{A7B84518-4CDF-37F9-BC6E-5A3BAE290B45}" dt="2025-05-01T14:14:40.516" v="665" actId="20577"/>
          <ac:spMkLst>
            <pc:docMk/>
            <pc:sldMk cId="4226183895" sldId="297"/>
            <ac:spMk id="13" creationId="{923194B0-0A51-7DA1-4B94-2FFD91274569}"/>
          </ac:spMkLst>
        </pc:spChg>
        <pc:picChg chg="add mod ord">
          <ac:chgData name="Bill Dunsford" userId="S::bdunsford@islinc.com::adbf5940-e6db-4bac-ad97-e33f2b2f384b" providerId="AD" clId="Web-{A7B84518-4CDF-37F9-BC6E-5A3BAE290B45}" dt="2025-05-01T14:14:16.375" v="654" actId="1076"/>
          <ac:picMkLst>
            <pc:docMk/>
            <pc:sldMk cId="4226183895" sldId="297"/>
            <ac:picMk id="6" creationId="{8432A5BD-9709-310E-845C-61B1D04F4048}"/>
          </ac:picMkLst>
        </pc:picChg>
      </pc:sldChg>
    </pc:docChg>
  </pc:docChgLst>
  <pc:docChgLst>
    <pc:chgData name="Bill Dunsford" userId="adbf5940-e6db-4bac-ad97-e33f2b2f384b" providerId="ADAL" clId="{D60A1094-A4A9-4018-ADA4-B517410F4AF4}"/>
    <pc:docChg chg="undo custSel modMainMaster">
      <pc:chgData name="Bill Dunsford" userId="adbf5940-e6db-4bac-ad97-e33f2b2f384b" providerId="ADAL" clId="{D60A1094-A4A9-4018-ADA4-B517410F4AF4}" dt="2025-05-05T17:12:27.693" v="31" actId="20577"/>
      <pc:docMkLst>
        <pc:docMk/>
      </pc:docMkLst>
      <pc:sldMasterChg chg="modSldLayout">
        <pc:chgData name="Bill Dunsford" userId="adbf5940-e6db-4bac-ad97-e33f2b2f384b" providerId="ADAL" clId="{D60A1094-A4A9-4018-ADA4-B517410F4AF4}" dt="2025-05-05T17:12:27.693" v="31" actId="20577"/>
        <pc:sldMasterMkLst>
          <pc:docMk/>
          <pc:sldMasterMk cId="1401065882" sldId="2147483648"/>
        </pc:sldMasterMkLst>
        <pc:sldLayoutChg chg="modSp mod">
          <pc:chgData name="Bill Dunsford" userId="adbf5940-e6db-4bac-ad97-e33f2b2f384b" providerId="ADAL" clId="{D60A1094-A4A9-4018-ADA4-B517410F4AF4}" dt="2025-05-05T17:11:38.546" v="3" actId="20577"/>
          <pc:sldLayoutMkLst>
            <pc:docMk/>
            <pc:sldMasterMk cId="1401065882" sldId="2147483648"/>
            <pc:sldLayoutMk cId="1969000623" sldId="2147483649"/>
          </pc:sldLayoutMkLst>
          <pc:spChg chg="mod">
            <ac:chgData name="Bill Dunsford" userId="adbf5940-e6db-4bac-ad97-e33f2b2f384b" providerId="ADAL" clId="{D60A1094-A4A9-4018-ADA4-B517410F4AF4}" dt="2025-05-05T17:11:38.546" v="3" actId="20577"/>
            <ac:spMkLst>
              <pc:docMk/>
              <pc:sldMasterMk cId="1401065882" sldId="2147483648"/>
              <pc:sldLayoutMk cId="1969000623" sldId="2147483649"/>
              <ac:spMk id="10" creationId="{EF2EAF69-5CDC-4B46-92ED-051296760E95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2:01.849" v="15" actId="20577"/>
          <pc:sldLayoutMkLst>
            <pc:docMk/>
            <pc:sldMasterMk cId="1401065882" sldId="2147483648"/>
            <pc:sldLayoutMk cId="2130870137" sldId="2147483651"/>
          </pc:sldLayoutMkLst>
          <pc:spChg chg="mod">
            <ac:chgData name="Bill Dunsford" userId="adbf5940-e6db-4bac-ad97-e33f2b2f384b" providerId="ADAL" clId="{D60A1094-A4A9-4018-ADA4-B517410F4AF4}" dt="2025-05-05T17:11:58.546" v="13" actId="20577"/>
            <ac:spMkLst>
              <pc:docMk/>
              <pc:sldMasterMk cId="1401065882" sldId="2147483648"/>
              <pc:sldLayoutMk cId="2130870137" sldId="2147483651"/>
              <ac:spMk id="17" creationId="{5114A4AC-3026-41BF-A261-84844F6BB5BE}"/>
            </ac:spMkLst>
          </pc:spChg>
          <pc:spChg chg="mod">
            <ac:chgData name="Bill Dunsford" userId="adbf5940-e6db-4bac-ad97-e33f2b2f384b" providerId="ADAL" clId="{D60A1094-A4A9-4018-ADA4-B517410F4AF4}" dt="2025-05-05T17:12:01.849" v="15" actId="20577"/>
            <ac:spMkLst>
              <pc:docMk/>
              <pc:sldMasterMk cId="1401065882" sldId="2147483648"/>
              <pc:sldLayoutMk cId="2130870137" sldId="2147483651"/>
              <ac:spMk id="19" creationId="{FA1DD347-7603-406F-B741-8C9096DF4D75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1:53.318" v="9" actId="20577"/>
          <pc:sldLayoutMkLst>
            <pc:docMk/>
            <pc:sldMasterMk cId="1401065882" sldId="2147483648"/>
            <pc:sldLayoutMk cId="700378343" sldId="2147483652"/>
          </pc:sldLayoutMkLst>
          <pc:spChg chg="mod">
            <ac:chgData name="Bill Dunsford" userId="adbf5940-e6db-4bac-ad97-e33f2b2f384b" providerId="ADAL" clId="{D60A1094-A4A9-4018-ADA4-B517410F4AF4}" dt="2025-05-05T17:11:53.318" v="9" actId="20577"/>
            <ac:spMkLst>
              <pc:docMk/>
              <pc:sldMasterMk cId="1401065882" sldId="2147483648"/>
              <pc:sldLayoutMk cId="700378343" sldId="2147483652"/>
              <ac:spMk id="18" creationId="{7362733A-2C57-4F73-B256-2A1DFD10EFB3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1:56.048" v="11" actId="20577"/>
          <pc:sldLayoutMkLst>
            <pc:docMk/>
            <pc:sldMasterMk cId="1401065882" sldId="2147483648"/>
            <pc:sldLayoutMk cId="4037930852" sldId="2147483653"/>
          </pc:sldLayoutMkLst>
          <pc:spChg chg="mod">
            <ac:chgData name="Bill Dunsford" userId="adbf5940-e6db-4bac-ad97-e33f2b2f384b" providerId="ADAL" clId="{D60A1094-A4A9-4018-ADA4-B517410F4AF4}" dt="2025-05-05T17:11:56.048" v="11" actId="20577"/>
            <ac:spMkLst>
              <pc:docMk/>
              <pc:sldMasterMk cId="1401065882" sldId="2147483648"/>
              <pc:sldLayoutMk cId="4037930852" sldId="2147483653"/>
              <ac:spMk id="20" creationId="{DE109202-3770-4675-9533-3C64D9B5C170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2:10.365" v="21" actId="20577"/>
          <pc:sldLayoutMkLst>
            <pc:docMk/>
            <pc:sldMasterMk cId="1401065882" sldId="2147483648"/>
            <pc:sldLayoutMk cId="349801301" sldId="2147483654"/>
          </pc:sldLayoutMkLst>
          <pc:spChg chg="mod">
            <ac:chgData name="Bill Dunsford" userId="adbf5940-e6db-4bac-ad97-e33f2b2f384b" providerId="ADAL" clId="{D60A1094-A4A9-4018-ADA4-B517410F4AF4}" dt="2025-05-05T17:12:10.365" v="21" actId="20577"/>
            <ac:spMkLst>
              <pc:docMk/>
              <pc:sldMasterMk cId="1401065882" sldId="2147483648"/>
              <pc:sldLayoutMk cId="349801301" sldId="2147483654"/>
              <ac:spMk id="16" creationId="{9F320EF0-CDD5-48D4-95E6-C2DD2AF55844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2:13.415" v="23" actId="20577"/>
          <pc:sldLayoutMkLst>
            <pc:docMk/>
            <pc:sldMasterMk cId="1401065882" sldId="2147483648"/>
            <pc:sldLayoutMk cId="916766256" sldId="2147483655"/>
          </pc:sldLayoutMkLst>
          <pc:spChg chg="mod">
            <ac:chgData name="Bill Dunsford" userId="adbf5940-e6db-4bac-ad97-e33f2b2f384b" providerId="ADAL" clId="{D60A1094-A4A9-4018-ADA4-B517410F4AF4}" dt="2025-05-05T17:12:13.415" v="23" actId="20577"/>
            <ac:spMkLst>
              <pc:docMk/>
              <pc:sldMasterMk cId="1401065882" sldId="2147483648"/>
              <pc:sldLayoutMk cId="916766256" sldId="2147483655"/>
              <ac:spMk id="15" creationId="{DEBE6547-24EB-4044-84D4-8E12415B4497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2:17.029" v="25" actId="20577"/>
          <pc:sldLayoutMkLst>
            <pc:docMk/>
            <pc:sldMasterMk cId="1401065882" sldId="2147483648"/>
            <pc:sldLayoutMk cId="258666729" sldId="2147483656"/>
          </pc:sldLayoutMkLst>
          <pc:spChg chg="mod">
            <ac:chgData name="Bill Dunsford" userId="adbf5940-e6db-4bac-ad97-e33f2b2f384b" providerId="ADAL" clId="{D60A1094-A4A9-4018-ADA4-B517410F4AF4}" dt="2025-05-05T17:12:17.029" v="25" actId="20577"/>
            <ac:spMkLst>
              <pc:docMk/>
              <pc:sldMasterMk cId="1401065882" sldId="2147483648"/>
              <pc:sldLayoutMk cId="258666729" sldId="2147483656"/>
              <ac:spMk id="24" creationId="{FF59479D-089F-4654-B8C2-5698CC975DD3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2:21.855" v="27" actId="20577"/>
          <pc:sldLayoutMkLst>
            <pc:docMk/>
            <pc:sldMasterMk cId="1401065882" sldId="2147483648"/>
            <pc:sldLayoutMk cId="3552194860" sldId="2147483657"/>
          </pc:sldLayoutMkLst>
          <pc:spChg chg="mod">
            <ac:chgData name="Bill Dunsford" userId="adbf5940-e6db-4bac-ad97-e33f2b2f384b" providerId="ADAL" clId="{D60A1094-A4A9-4018-ADA4-B517410F4AF4}" dt="2025-05-05T17:12:21.855" v="27" actId="20577"/>
            <ac:spMkLst>
              <pc:docMk/>
              <pc:sldMasterMk cId="1401065882" sldId="2147483648"/>
              <pc:sldLayoutMk cId="3552194860" sldId="2147483657"/>
              <ac:spMk id="18" creationId="{B029D0A4-8726-4B6A-AE09-D14023852E7A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2:24.555" v="29" actId="20577"/>
          <pc:sldLayoutMkLst>
            <pc:docMk/>
            <pc:sldMasterMk cId="1401065882" sldId="2147483648"/>
            <pc:sldLayoutMk cId="1211708324" sldId="2147483658"/>
          </pc:sldLayoutMkLst>
          <pc:spChg chg="mod">
            <ac:chgData name="Bill Dunsford" userId="adbf5940-e6db-4bac-ad97-e33f2b2f384b" providerId="ADAL" clId="{D60A1094-A4A9-4018-ADA4-B517410F4AF4}" dt="2025-05-05T17:12:24.555" v="29" actId="20577"/>
            <ac:spMkLst>
              <pc:docMk/>
              <pc:sldMasterMk cId="1401065882" sldId="2147483648"/>
              <pc:sldLayoutMk cId="1211708324" sldId="2147483658"/>
              <ac:spMk id="17" creationId="{D0AD234A-8FC7-4C6F-BD7E-430495E3DBB3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2:27.693" v="31" actId="20577"/>
          <pc:sldLayoutMkLst>
            <pc:docMk/>
            <pc:sldMasterMk cId="1401065882" sldId="2147483648"/>
            <pc:sldLayoutMk cId="2596822073" sldId="2147483659"/>
          </pc:sldLayoutMkLst>
          <pc:spChg chg="mod">
            <ac:chgData name="Bill Dunsford" userId="adbf5940-e6db-4bac-ad97-e33f2b2f384b" providerId="ADAL" clId="{D60A1094-A4A9-4018-ADA4-B517410F4AF4}" dt="2025-05-05T17:12:27.693" v="31" actId="20577"/>
            <ac:spMkLst>
              <pc:docMk/>
              <pc:sldMasterMk cId="1401065882" sldId="2147483648"/>
              <pc:sldLayoutMk cId="2596822073" sldId="2147483659"/>
              <ac:spMk id="17" creationId="{989CB85E-6C1A-4245-B04A-13BBCF083BC0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1:42.439" v="5" actId="20577"/>
          <pc:sldLayoutMkLst>
            <pc:docMk/>
            <pc:sldMasterMk cId="1401065882" sldId="2147483648"/>
            <pc:sldLayoutMk cId="3925544751" sldId="2147483660"/>
          </pc:sldLayoutMkLst>
          <pc:spChg chg="mod">
            <ac:chgData name="Bill Dunsford" userId="adbf5940-e6db-4bac-ad97-e33f2b2f384b" providerId="ADAL" clId="{D60A1094-A4A9-4018-ADA4-B517410F4AF4}" dt="2025-05-05T17:11:42.439" v="5" actId="20577"/>
            <ac:spMkLst>
              <pc:docMk/>
              <pc:sldMasterMk cId="1401065882" sldId="2147483648"/>
              <pc:sldLayoutMk cId="3925544751" sldId="2147483660"/>
              <ac:spMk id="13" creationId="{D81077A1-8C40-45B6-B146-461A462EB116}"/>
            </ac:spMkLst>
          </pc:spChg>
        </pc:sldLayoutChg>
        <pc:sldLayoutChg chg="modSp mod">
          <pc:chgData name="Bill Dunsford" userId="adbf5940-e6db-4bac-ad97-e33f2b2f384b" providerId="ADAL" clId="{D60A1094-A4A9-4018-ADA4-B517410F4AF4}" dt="2025-05-05T17:11:49.655" v="7" actId="20577"/>
          <pc:sldLayoutMkLst>
            <pc:docMk/>
            <pc:sldMasterMk cId="1401065882" sldId="2147483648"/>
            <pc:sldLayoutMk cId="2993064385" sldId="2147483661"/>
          </pc:sldLayoutMkLst>
          <pc:spChg chg="mod">
            <ac:chgData name="Bill Dunsford" userId="adbf5940-e6db-4bac-ad97-e33f2b2f384b" providerId="ADAL" clId="{D60A1094-A4A9-4018-ADA4-B517410F4AF4}" dt="2025-05-05T17:11:49.655" v="7" actId="20577"/>
            <ac:spMkLst>
              <pc:docMk/>
              <pc:sldMasterMk cId="1401065882" sldId="2147483648"/>
              <pc:sldLayoutMk cId="2993064385" sldId="2147483661"/>
              <ac:spMk id="11" creationId="{84C56315-352A-4457-8711-5274269A26CA}"/>
            </ac:spMkLst>
          </pc:spChg>
        </pc:sldLayoutChg>
      </pc:sldMasterChg>
    </pc:docChg>
  </pc:docChgLst>
  <pc:docChgLst>
    <pc:chgData name="Bill Dunsford" userId="S::bdunsford@islinc.com::adbf5940-e6db-4bac-ad97-e33f2b2f384b" providerId="AD" clId="Web-{7F55DD05-451E-5489-8B61-6441E236BE4C}"/>
    <pc:docChg chg="delSld modSld">
      <pc:chgData name="Bill Dunsford" userId="S::bdunsford@islinc.com::adbf5940-e6db-4bac-ad97-e33f2b2f384b" providerId="AD" clId="Web-{7F55DD05-451E-5489-8B61-6441E236BE4C}" dt="2025-04-30T17:56:53.847" v="826" actId="20577"/>
      <pc:docMkLst>
        <pc:docMk/>
      </pc:docMkLst>
      <pc:sldChg chg="modSp">
        <pc:chgData name="Bill Dunsford" userId="S::bdunsford@islinc.com::adbf5940-e6db-4bac-ad97-e33f2b2f384b" providerId="AD" clId="Web-{7F55DD05-451E-5489-8B61-6441E236BE4C}" dt="2025-04-30T17:38:51.849" v="37" actId="20577"/>
        <pc:sldMkLst>
          <pc:docMk/>
          <pc:sldMk cId="196134689" sldId="256"/>
        </pc:sldMkLst>
        <pc:spChg chg="mod">
          <ac:chgData name="Bill Dunsford" userId="S::bdunsford@islinc.com::adbf5940-e6db-4bac-ad97-e33f2b2f384b" providerId="AD" clId="Web-{7F55DD05-451E-5489-8B61-6441E236BE4C}" dt="2025-04-30T17:38:36.333" v="33" actId="20577"/>
          <ac:spMkLst>
            <pc:docMk/>
            <pc:sldMk cId="196134689" sldId="256"/>
            <ac:spMk id="8" creationId="{C906FBD8-EFC0-4350-867B-26F01420E462}"/>
          </ac:spMkLst>
        </pc:spChg>
        <pc:spChg chg="mod">
          <ac:chgData name="Bill Dunsford" userId="S::bdunsford@islinc.com::adbf5940-e6db-4bac-ad97-e33f2b2f384b" providerId="AD" clId="Web-{7F55DD05-451E-5489-8B61-6441E236BE4C}" dt="2025-04-30T17:38:51.849" v="37" actId="20577"/>
          <ac:spMkLst>
            <pc:docMk/>
            <pc:sldMk cId="196134689" sldId="256"/>
            <ac:spMk id="9" creationId="{A67CCCB1-DA31-4856-BBFF-E027A03C5455}"/>
          </ac:spMkLst>
        </pc:spChg>
      </pc:sldChg>
      <pc:sldChg chg="addSp delSp modSp">
        <pc:chgData name="Bill Dunsford" userId="S::bdunsford@islinc.com::adbf5940-e6db-4bac-ad97-e33f2b2f384b" providerId="AD" clId="Web-{7F55DD05-451E-5489-8B61-6441E236BE4C}" dt="2025-04-30T17:42:41.328" v="165" actId="20577"/>
        <pc:sldMkLst>
          <pc:docMk/>
          <pc:sldMk cId="4211583402" sldId="257"/>
        </pc:sldMkLst>
        <pc:spChg chg="mod">
          <ac:chgData name="Bill Dunsford" userId="S::bdunsford@islinc.com::adbf5940-e6db-4bac-ad97-e33f2b2f384b" providerId="AD" clId="Web-{7F55DD05-451E-5489-8B61-6441E236BE4C}" dt="2025-04-30T17:42:41.328" v="165" actId="20577"/>
          <ac:spMkLst>
            <pc:docMk/>
            <pc:sldMk cId="4211583402" sldId="257"/>
            <ac:spMk id="3" creationId="{68FE5237-809D-48CE-B0C3-C7A4B82E1422}"/>
          </ac:spMkLst>
        </pc:spChg>
        <pc:spChg chg="add mod">
          <ac:chgData name="Bill Dunsford" userId="S::bdunsford@islinc.com::adbf5940-e6db-4bac-ad97-e33f2b2f384b" providerId="AD" clId="Web-{7F55DD05-451E-5489-8B61-6441E236BE4C}" dt="2025-04-30T17:42:32.796" v="162" actId="20577"/>
          <ac:spMkLst>
            <pc:docMk/>
            <pc:sldMk cId="4211583402" sldId="257"/>
            <ac:spMk id="8" creationId="{14B3C789-4D15-0894-39A8-CAF9BA0894A3}"/>
          </ac:spMkLst>
        </pc:spChg>
        <pc:picChg chg="add del">
          <ac:chgData name="Bill Dunsford" userId="S::bdunsford@islinc.com::adbf5940-e6db-4bac-ad97-e33f2b2f384b" providerId="AD" clId="Web-{7F55DD05-451E-5489-8B61-6441E236BE4C}" dt="2025-04-30T17:39:06.741" v="41"/>
          <ac:picMkLst>
            <pc:docMk/>
            <pc:sldMk cId="4211583402" sldId="257"/>
            <ac:picMk id="6" creationId="{717FD65F-F8FC-938D-58F0-197E5E4F23CB}"/>
          </ac:picMkLst>
        </pc:picChg>
      </pc:sldChg>
      <pc:sldChg chg="del">
        <pc:chgData name="Bill Dunsford" userId="S::bdunsford@islinc.com::adbf5940-e6db-4bac-ad97-e33f2b2f384b" providerId="AD" clId="Web-{7F55DD05-451E-5489-8B61-6441E236BE4C}" dt="2025-04-30T17:48:11.560" v="612"/>
        <pc:sldMkLst>
          <pc:docMk/>
          <pc:sldMk cId="185581086" sldId="275"/>
        </pc:sldMkLst>
      </pc:sldChg>
      <pc:sldChg chg="del">
        <pc:chgData name="Bill Dunsford" userId="S::bdunsford@islinc.com::adbf5940-e6db-4bac-ad97-e33f2b2f384b" providerId="AD" clId="Web-{7F55DD05-451E-5489-8B61-6441E236BE4C}" dt="2025-04-30T17:48:11.857" v="614"/>
        <pc:sldMkLst>
          <pc:docMk/>
          <pc:sldMk cId="1869771514" sldId="276"/>
        </pc:sldMkLst>
      </pc:sldChg>
      <pc:sldChg chg="del">
        <pc:chgData name="Bill Dunsford" userId="S::bdunsford@islinc.com::adbf5940-e6db-4bac-ad97-e33f2b2f384b" providerId="AD" clId="Web-{7F55DD05-451E-5489-8B61-6441E236BE4C}" dt="2025-04-30T17:48:09.310" v="608"/>
        <pc:sldMkLst>
          <pc:docMk/>
          <pc:sldMk cId="3981320398" sldId="278"/>
        </pc:sldMkLst>
      </pc:sldChg>
      <pc:sldChg chg="del">
        <pc:chgData name="Bill Dunsford" userId="S::bdunsford@islinc.com::adbf5940-e6db-4bac-ad97-e33f2b2f384b" providerId="AD" clId="Web-{7F55DD05-451E-5489-8B61-6441E236BE4C}" dt="2025-04-30T17:48:07.732" v="606"/>
        <pc:sldMkLst>
          <pc:docMk/>
          <pc:sldMk cId="2386700483" sldId="279"/>
        </pc:sldMkLst>
      </pc:sldChg>
      <pc:sldChg chg="del">
        <pc:chgData name="Bill Dunsford" userId="S::bdunsford@islinc.com::adbf5940-e6db-4bac-ad97-e33f2b2f384b" providerId="AD" clId="Web-{7F55DD05-451E-5489-8B61-6441E236BE4C}" dt="2025-04-30T17:48:11.326" v="611"/>
        <pc:sldMkLst>
          <pc:docMk/>
          <pc:sldMk cId="1189500210" sldId="280"/>
        </pc:sldMkLst>
      </pc:sldChg>
      <pc:sldChg chg="del">
        <pc:chgData name="Bill Dunsford" userId="S::bdunsford@islinc.com::adbf5940-e6db-4bac-ad97-e33f2b2f384b" providerId="AD" clId="Web-{7F55DD05-451E-5489-8B61-6441E236BE4C}" dt="2025-04-30T17:48:06.513" v="605"/>
        <pc:sldMkLst>
          <pc:docMk/>
          <pc:sldMk cId="4022506748" sldId="282"/>
        </pc:sldMkLst>
      </pc:sldChg>
      <pc:sldChg chg="delSp modSp">
        <pc:chgData name="Bill Dunsford" userId="S::bdunsford@islinc.com::adbf5940-e6db-4bac-ad97-e33f2b2f384b" providerId="AD" clId="Web-{7F55DD05-451E-5489-8B61-6441E236BE4C}" dt="2025-04-30T17:47:54.231" v="594" actId="20577"/>
        <pc:sldMkLst>
          <pc:docMk/>
          <pc:sldMk cId="3659443011" sldId="283"/>
        </pc:sldMkLst>
        <pc:spChg chg="mod">
          <ac:chgData name="Bill Dunsford" userId="S::bdunsford@islinc.com::adbf5940-e6db-4bac-ad97-e33f2b2f384b" providerId="AD" clId="Web-{7F55DD05-451E-5489-8B61-6441E236BE4C}" dt="2025-04-30T17:44:16.488" v="173" actId="20577"/>
          <ac:spMkLst>
            <pc:docMk/>
            <pc:sldMk cId="3659443011" sldId="283"/>
            <ac:spMk id="2" creationId="{19DF9E9F-25C7-4043-A0B5-A91D2DFA0676}"/>
          </ac:spMkLst>
        </pc:spChg>
        <pc:spChg chg="mod">
          <ac:chgData name="Bill Dunsford" userId="S::bdunsford@islinc.com::adbf5940-e6db-4bac-ad97-e33f2b2f384b" providerId="AD" clId="Web-{7F55DD05-451E-5489-8B61-6441E236BE4C}" dt="2025-04-30T17:47:54.231" v="594" actId="20577"/>
          <ac:spMkLst>
            <pc:docMk/>
            <pc:sldMk cId="3659443011" sldId="283"/>
            <ac:spMk id="3" creationId="{CC1C8DAC-77B4-4253-82B8-F3F76C8A8642}"/>
          </ac:spMkLst>
        </pc:spChg>
      </pc:sldChg>
      <pc:sldChg chg="del">
        <pc:chgData name="Bill Dunsford" userId="S::bdunsford@islinc.com::adbf5940-e6db-4bac-ad97-e33f2b2f384b" providerId="AD" clId="Web-{7F55DD05-451E-5489-8B61-6441E236BE4C}" dt="2025-04-30T17:48:08.638" v="607"/>
        <pc:sldMkLst>
          <pc:docMk/>
          <pc:sldMk cId="3332980645" sldId="288"/>
        </pc:sldMkLst>
      </pc:sldChg>
      <pc:sldChg chg="addSp delSp modSp">
        <pc:chgData name="Bill Dunsford" userId="S::bdunsford@islinc.com::adbf5940-e6db-4bac-ad97-e33f2b2f384b" providerId="AD" clId="Web-{7F55DD05-451E-5489-8B61-6441E236BE4C}" dt="2025-04-30T17:56:53.847" v="826" actId="20577"/>
        <pc:sldMkLst>
          <pc:docMk/>
          <pc:sldMk cId="1182508112" sldId="292"/>
        </pc:sldMkLst>
        <pc:spChg chg="mod">
          <ac:chgData name="Bill Dunsford" userId="S::bdunsford@islinc.com::adbf5940-e6db-4bac-ad97-e33f2b2f384b" providerId="AD" clId="Web-{7F55DD05-451E-5489-8B61-6441E236BE4C}" dt="2025-04-30T17:48:01.075" v="603" actId="20577"/>
          <ac:spMkLst>
            <pc:docMk/>
            <pc:sldMk cId="1182508112" sldId="292"/>
            <ac:spMk id="2" creationId="{19DF9E9F-25C7-4043-A0B5-A91D2DFA0676}"/>
          </ac:spMkLst>
        </pc:spChg>
        <pc:spChg chg="mod">
          <ac:chgData name="Bill Dunsford" userId="S::bdunsford@islinc.com::adbf5940-e6db-4bac-ad97-e33f2b2f384b" providerId="AD" clId="Web-{7F55DD05-451E-5489-8B61-6441E236BE4C}" dt="2025-04-30T17:56:53.847" v="826" actId="20577"/>
          <ac:spMkLst>
            <pc:docMk/>
            <pc:sldMk cId="1182508112" sldId="292"/>
            <ac:spMk id="3" creationId="{CC1C8DAC-77B4-4253-82B8-F3F76C8A8642}"/>
          </ac:spMkLst>
        </pc:spChg>
        <pc:spChg chg="add mod">
          <ac:chgData name="Bill Dunsford" userId="S::bdunsford@islinc.com::adbf5940-e6db-4bac-ad97-e33f2b2f384b" providerId="AD" clId="Web-{7F55DD05-451E-5489-8B61-6441E236BE4C}" dt="2025-04-30T17:54:15.872" v="646" actId="1076"/>
          <ac:spMkLst>
            <pc:docMk/>
            <pc:sldMk cId="1182508112" sldId="292"/>
            <ac:spMk id="8" creationId="{E550ADB5-C87B-C0AF-C065-2813CA1DA6E6}"/>
          </ac:spMkLst>
        </pc:spChg>
        <pc:spChg chg="add mod">
          <ac:chgData name="Bill Dunsford" userId="S::bdunsford@islinc.com::adbf5940-e6db-4bac-ad97-e33f2b2f384b" providerId="AD" clId="Web-{7F55DD05-451E-5489-8B61-6441E236BE4C}" dt="2025-04-30T17:54:35.373" v="654" actId="1076"/>
          <ac:spMkLst>
            <pc:docMk/>
            <pc:sldMk cId="1182508112" sldId="292"/>
            <ac:spMk id="9" creationId="{67BE7623-3694-1CCF-1F4B-322969E6C8C9}"/>
          </ac:spMkLst>
        </pc:spChg>
        <pc:spChg chg="add mod">
          <ac:chgData name="Bill Dunsford" userId="S::bdunsford@islinc.com::adbf5940-e6db-4bac-ad97-e33f2b2f384b" providerId="AD" clId="Web-{7F55DD05-451E-5489-8B61-6441E236BE4C}" dt="2025-04-30T17:55:25.265" v="676" actId="20577"/>
          <ac:spMkLst>
            <pc:docMk/>
            <pc:sldMk cId="1182508112" sldId="292"/>
            <ac:spMk id="10" creationId="{BF2B9B67-9D63-FE33-7697-24C6843ED831}"/>
          </ac:spMkLst>
        </pc:spChg>
        <pc:spChg chg="add mod">
          <ac:chgData name="Bill Dunsford" userId="S::bdunsford@islinc.com::adbf5940-e6db-4bac-ad97-e33f2b2f384b" providerId="AD" clId="Web-{7F55DD05-451E-5489-8B61-6441E236BE4C}" dt="2025-04-30T17:55:11.530" v="670" actId="14100"/>
          <ac:spMkLst>
            <pc:docMk/>
            <pc:sldMk cId="1182508112" sldId="292"/>
            <ac:spMk id="11" creationId="{64697FBD-24F7-E376-45BB-E1803E4B7DF8}"/>
          </ac:spMkLst>
        </pc:spChg>
        <pc:spChg chg="add mod">
          <ac:chgData name="Bill Dunsford" userId="S::bdunsford@islinc.com::adbf5940-e6db-4bac-ad97-e33f2b2f384b" providerId="AD" clId="Web-{7F55DD05-451E-5489-8B61-6441E236BE4C}" dt="2025-04-30T17:55:28.093" v="677" actId="14100"/>
          <ac:spMkLst>
            <pc:docMk/>
            <pc:sldMk cId="1182508112" sldId="292"/>
            <ac:spMk id="12" creationId="{EDB67963-8969-EA63-5DF6-C24D1ADE8CC2}"/>
          </ac:spMkLst>
        </pc:spChg>
        <pc:spChg chg="add mod">
          <ac:chgData name="Bill Dunsford" userId="S::bdunsford@islinc.com::adbf5940-e6db-4bac-ad97-e33f2b2f384b" providerId="AD" clId="Web-{7F55DD05-451E-5489-8B61-6441E236BE4C}" dt="2025-04-30T17:55:42.172" v="688" actId="14100"/>
          <ac:spMkLst>
            <pc:docMk/>
            <pc:sldMk cId="1182508112" sldId="292"/>
            <ac:spMk id="13" creationId="{0A579106-0EBE-2814-68A6-D433EF29226A}"/>
          </ac:spMkLst>
        </pc:spChg>
        <pc:picChg chg="add mod">
          <ac:chgData name="Bill Dunsford" userId="S::bdunsford@islinc.com::adbf5940-e6db-4bac-ad97-e33f2b2f384b" providerId="AD" clId="Web-{7F55DD05-451E-5489-8B61-6441E236BE4C}" dt="2025-04-30T17:53:59.809" v="645" actId="1076"/>
          <ac:picMkLst>
            <pc:docMk/>
            <pc:sldMk cId="1182508112" sldId="292"/>
            <ac:picMk id="7" creationId="{876102F3-1E67-9AE9-2C63-D3A9A2AFD9D1}"/>
          </ac:picMkLst>
        </pc:picChg>
      </pc:sldChg>
      <pc:sldChg chg="del">
        <pc:chgData name="Bill Dunsford" userId="S::bdunsford@islinc.com::adbf5940-e6db-4bac-ad97-e33f2b2f384b" providerId="AD" clId="Web-{7F55DD05-451E-5489-8B61-6441E236BE4C}" dt="2025-04-30T17:48:05.591" v="604"/>
        <pc:sldMkLst>
          <pc:docMk/>
          <pc:sldMk cId="1590677881" sldId="293"/>
        </pc:sldMkLst>
      </pc:sldChg>
      <pc:sldChg chg="del">
        <pc:chgData name="Bill Dunsford" userId="S::bdunsford@islinc.com::adbf5940-e6db-4bac-ad97-e33f2b2f384b" providerId="AD" clId="Web-{7F55DD05-451E-5489-8B61-6441E236BE4C}" dt="2025-04-30T17:48:10.279" v="609"/>
        <pc:sldMkLst>
          <pc:docMk/>
          <pc:sldMk cId="3524408866" sldId="294"/>
        </pc:sldMkLst>
      </pc:sldChg>
      <pc:sldChg chg="del">
        <pc:chgData name="Bill Dunsford" userId="S::bdunsford@islinc.com::adbf5940-e6db-4bac-ad97-e33f2b2f384b" providerId="AD" clId="Web-{7F55DD05-451E-5489-8B61-6441E236BE4C}" dt="2025-04-30T17:48:10.560" v="610"/>
        <pc:sldMkLst>
          <pc:docMk/>
          <pc:sldMk cId="1874647127" sldId="295"/>
        </pc:sldMkLst>
      </pc:sldChg>
      <pc:sldChg chg="del">
        <pc:chgData name="Bill Dunsford" userId="S::bdunsford@islinc.com::adbf5940-e6db-4bac-ad97-e33f2b2f384b" providerId="AD" clId="Web-{7F55DD05-451E-5489-8B61-6441E236BE4C}" dt="2025-04-30T17:48:11.654" v="613"/>
        <pc:sldMkLst>
          <pc:docMk/>
          <pc:sldMk cId="1767618149" sldId="296"/>
        </pc:sldMkLst>
      </pc:sldChg>
    </pc:docChg>
  </pc:docChgLst>
  <pc:docChgLst>
    <pc:chgData name="Bill Dunsford" userId="S::bdunsford@islinc.com::adbf5940-e6db-4bac-ad97-e33f2b2f384b" providerId="AD" clId="Web-{2EEEC400-3C90-3F3F-E91D-3E3CD9860A4D}"/>
    <pc:docChg chg="addSld modSld">
      <pc:chgData name="Bill Dunsford" userId="S::bdunsford@islinc.com::adbf5940-e6db-4bac-ad97-e33f2b2f384b" providerId="AD" clId="Web-{2EEEC400-3C90-3F3F-E91D-3E3CD9860A4D}" dt="2024-11-06T20:07:10.242" v="679" actId="20577"/>
      <pc:docMkLst>
        <pc:docMk/>
      </pc:docMkLst>
      <pc:sldChg chg="modSp">
        <pc:chgData name="Bill Dunsford" userId="S::bdunsford@islinc.com::adbf5940-e6db-4bac-ad97-e33f2b2f384b" providerId="AD" clId="Web-{2EEEC400-3C90-3F3F-E91D-3E3CD9860A4D}" dt="2024-11-06T19:21:00.957" v="18" actId="20577"/>
        <pc:sldMkLst>
          <pc:docMk/>
          <pc:sldMk cId="4211583402" sldId="257"/>
        </pc:sldMkLst>
      </pc:sldChg>
      <pc:sldChg chg="modSp">
        <pc:chgData name="Bill Dunsford" userId="S::bdunsford@islinc.com::adbf5940-e6db-4bac-ad97-e33f2b2f384b" providerId="AD" clId="Web-{2EEEC400-3C90-3F3F-E91D-3E3CD9860A4D}" dt="2024-11-06T20:07:10.242" v="679" actId="20577"/>
        <pc:sldMkLst>
          <pc:docMk/>
          <pc:sldMk cId="185581086" sldId="275"/>
        </pc:sldMkLst>
      </pc:sldChg>
      <pc:sldChg chg="modSp">
        <pc:chgData name="Bill Dunsford" userId="S::bdunsford@islinc.com::adbf5940-e6db-4bac-ad97-e33f2b2f384b" providerId="AD" clId="Web-{2EEEC400-3C90-3F3F-E91D-3E3CD9860A4D}" dt="2024-11-06T19:47:20.354" v="93" actId="20577"/>
        <pc:sldMkLst>
          <pc:docMk/>
          <pc:sldMk cId="3981320398" sldId="278"/>
        </pc:sldMkLst>
      </pc:sldChg>
      <pc:sldChg chg="modSp">
        <pc:chgData name="Bill Dunsford" userId="S::bdunsford@islinc.com::adbf5940-e6db-4bac-ad97-e33f2b2f384b" providerId="AD" clId="Web-{2EEEC400-3C90-3F3F-E91D-3E3CD9860A4D}" dt="2024-11-06T19:40:29.907" v="47" actId="20577"/>
        <pc:sldMkLst>
          <pc:docMk/>
          <pc:sldMk cId="2386700483" sldId="279"/>
        </pc:sldMkLst>
      </pc:sldChg>
      <pc:sldChg chg="modSp">
        <pc:chgData name="Bill Dunsford" userId="S::bdunsford@islinc.com::adbf5940-e6db-4bac-ad97-e33f2b2f384b" providerId="AD" clId="Web-{2EEEC400-3C90-3F3F-E91D-3E3CD9860A4D}" dt="2024-11-06T19:48:02.449" v="98" actId="20577"/>
        <pc:sldMkLst>
          <pc:docMk/>
          <pc:sldMk cId="1189500210" sldId="280"/>
        </pc:sldMkLst>
      </pc:sldChg>
      <pc:sldChg chg="modSp add replId">
        <pc:chgData name="Bill Dunsford" userId="S::bdunsford@islinc.com::adbf5940-e6db-4bac-ad97-e33f2b2f384b" providerId="AD" clId="Web-{2EEEC400-3C90-3F3F-E91D-3E3CD9860A4D}" dt="2024-11-06T20:00:48.514" v="639" actId="20577"/>
        <pc:sldMkLst>
          <pc:docMk/>
          <pc:sldMk cId="1767618149" sldId="2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F9924-BA3F-4249-B4FF-6D36E4113A7A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53499-A1FC-49DD-BF7B-C9E26A9F3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83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8FEA057-8FBC-4332-A5D7-0BF6A6AE86AE}"/>
              </a:ext>
            </a:extLst>
          </p:cNvPr>
          <p:cNvSpPr/>
          <p:nvPr userDrawn="1"/>
        </p:nvSpPr>
        <p:spPr>
          <a:xfrm>
            <a:off x="0" y="6478438"/>
            <a:ext cx="11601450" cy="379562"/>
          </a:xfrm>
          <a:prstGeom prst="rect">
            <a:avLst/>
          </a:prstGeom>
          <a:solidFill>
            <a:srgbClr val="011D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EC16A3-40E7-4EFE-BD27-FB4D71B0B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22343" y="6531059"/>
            <a:ext cx="232118" cy="2743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2EAF69-5CDC-4B46-92ED-051296760E95}"/>
              </a:ext>
            </a:extLst>
          </p:cNvPr>
          <p:cNvSpPr txBox="1"/>
          <p:nvPr userDrawn="1"/>
        </p:nvSpPr>
        <p:spPr>
          <a:xfrm>
            <a:off x="5854461" y="6544050"/>
            <a:ext cx="6892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© 2025</a:t>
            </a:r>
          </a:p>
        </p:txBody>
      </p:sp>
      <p:pic>
        <p:nvPicPr>
          <p:cNvPr id="11" name="Picture 10" descr="\\PLUTO\Reference\Logos\ISL_New\ISL Logo DkBlue.jpg">
            <a:extLst>
              <a:ext uri="{FF2B5EF4-FFF2-40B4-BE49-F238E27FC236}">
                <a16:creationId xmlns:a16="http://schemas.microsoft.com/office/drawing/2014/main" id="{F1FF59C6-23FE-4B3E-B681-4FEC810114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128" y="279153"/>
            <a:ext cx="877824" cy="1042416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11A433-C500-483F-88C1-0B78037D4D4D}"/>
              </a:ext>
            </a:extLst>
          </p:cNvPr>
          <p:cNvSpPr txBox="1"/>
          <p:nvPr userDrawn="1"/>
        </p:nvSpPr>
        <p:spPr>
          <a:xfrm>
            <a:off x="7236535" y="6536355"/>
            <a:ext cx="34921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964B96F-1873-4F7F-BC5B-E28EF7FD9C15}"/>
              </a:ext>
            </a:extLst>
          </p:cNvPr>
          <p:cNvGrpSpPr/>
          <p:nvPr userDrawn="1"/>
        </p:nvGrpSpPr>
        <p:grpSpPr>
          <a:xfrm>
            <a:off x="232128" y="1460389"/>
            <a:ext cx="11727743" cy="4051412"/>
            <a:chOff x="7077" y="1264596"/>
            <a:chExt cx="11727743" cy="405141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A6ED3D9-D3DB-4C29-A10E-0602A44D5EC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/>
            <a:srcRect l="626" t="22073" r="5231" b="20109"/>
            <a:stretch/>
          </p:blipFill>
          <p:spPr>
            <a:xfrm>
              <a:off x="7077" y="1264596"/>
              <a:ext cx="11727743" cy="4051412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AFF0523-FAA0-401F-BCAF-D213113FC8DA}"/>
                </a:ext>
              </a:extLst>
            </p:cNvPr>
            <p:cNvSpPr/>
            <p:nvPr userDrawn="1"/>
          </p:nvSpPr>
          <p:spPr>
            <a:xfrm>
              <a:off x="297951" y="3339101"/>
              <a:ext cx="216062" cy="312834"/>
            </a:xfrm>
            <a:prstGeom prst="rect">
              <a:avLst/>
            </a:prstGeom>
            <a:solidFill>
              <a:srgbClr val="080F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Shape 114">
            <a:extLst>
              <a:ext uri="{FF2B5EF4-FFF2-40B4-BE49-F238E27FC236}">
                <a16:creationId xmlns:a16="http://schemas.microsoft.com/office/drawing/2014/main" id="{645B9E20-D8C8-4127-98BC-BC8F1F170650}"/>
              </a:ext>
            </a:extLst>
          </p:cNvPr>
          <p:cNvSpPr/>
          <p:nvPr userDrawn="1"/>
        </p:nvSpPr>
        <p:spPr>
          <a:xfrm>
            <a:off x="1178102" y="279324"/>
            <a:ext cx="10731146" cy="1051560"/>
          </a:xfrm>
          <a:prstGeom prst="rect">
            <a:avLst/>
          </a:prstGeom>
          <a:solidFill>
            <a:srgbClr val="011D5E"/>
          </a:solidFill>
          <a:ln w="12700">
            <a:miter lim="400000"/>
          </a:ln>
          <a:scene3d>
            <a:camera prst="orthographicFront"/>
            <a:lightRig rig="threePt" dir="t"/>
          </a:scene3d>
          <a:sp3d>
            <a:bevelT/>
          </a:sp3d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 defTabSz="584200">
              <a:defRPr sz="4000" b="0">
                <a:solidFill>
                  <a:srgbClr val="4D4E4C"/>
                </a:solidFill>
                <a:latin typeface="+mn-lt"/>
                <a:ea typeface="+mn-ea"/>
                <a:cs typeface="+mn-cs"/>
                <a:sym typeface="Roboto Light"/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en-US" sz="3200" b="1" kern="0">
                <a:solidFill>
                  <a:srgbClr val="F20000"/>
                </a:solidFill>
                <a:latin typeface="Century Gothic" panose="020B0502020202020204" pitchFamily="34" charset="0"/>
              </a:rPr>
              <a:t>Technology</a:t>
            </a:r>
            <a:r>
              <a:rPr lang="en-US" sz="3200" b="1" kern="0" baseline="0">
                <a:solidFill>
                  <a:srgbClr val="F20000"/>
                </a:solidFill>
                <a:latin typeface="Century Gothic" panose="020B0502020202020204" pitchFamily="34" charset="0"/>
              </a:rPr>
              <a:t> for Real-World Solutions</a:t>
            </a:r>
            <a:endParaRPr lang="en-US" sz="1050" b="1" i="1" kern="0">
              <a:solidFill>
                <a:srgbClr val="F2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1CBAB7D-6DAB-48AB-A536-11229D911CE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42065" y="1866900"/>
            <a:ext cx="9278335" cy="12954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/>
              <a:t>Briefing Title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D7A59F9B-A885-4B0C-A22B-C8984D1326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42065" y="3491626"/>
            <a:ext cx="9278335" cy="1752600"/>
          </a:xfrm>
        </p:spPr>
        <p:txBody>
          <a:bodyPr/>
          <a:lstStyle>
            <a:lvl1pPr marL="0" indent="0" algn="ctr">
              <a:buNone/>
              <a:defRPr i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Name</a:t>
            </a:r>
          </a:p>
          <a:p>
            <a:r>
              <a:rPr lang="en-US"/>
              <a:t>Title; e.g., Senior Engineer</a:t>
            </a:r>
          </a:p>
          <a:p>
            <a:r>
              <a:rPr lang="en-US"/>
              <a:t>Date of Meeting Presentation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ED8CA76-2102-4796-B13E-A5169F3FB054}"/>
              </a:ext>
            </a:extLst>
          </p:cNvPr>
          <p:cNvSpPr/>
          <p:nvPr userDrawn="1"/>
        </p:nvSpPr>
        <p:spPr>
          <a:xfrm>
            <a:off x="11601450" y="6478438"/>
            <a:ext cx="590549" cy="379562"/>
          </a:xfrm>
          <a:prstGeom prst="rect">
            <a:avLst/>
          </a:prstGeom>
          <a:solidFill>
            <a:srgbClr val="F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7FCA4B0-24B1-4401-AC31-8ABF6A161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0975" y="6478438"/>
            <a:ext cx="58102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Shape 113">
            <a:extLst>
              <a:ext uri="{FF2B5EF4-FFF2-40B4-BE49-F238E27FC236}">
                <a16:creationId xmlns:a16="http://schemas.microsoft.com/office/drawing/2014/main" id="{7EA84A9C-C03F-4275-A387-0B2021F3028E}"/>
              </a:ext>
            </a:extLst>
          </p:cNvPr>
          <p:cNvSpPr/>
          <p:nvPr userDrawn="1"/>
        </p:nvSpPr>
        <p:spPr>
          <a:xfrm>
            <a:off x="232128" y="5894217"/>
            <a:ext cx="11727743" cy="3795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algn="just" defTabSz="228600">
              <a:lnSpc>
                <a:spcPct val="110000"/>
              </a:lnSpc>
              <a:defRPr sz="1800" b="0">
                <a:solidFill>
                  <a:srgbClr val="000000"/>
                </a:solidFill>
              </a:defRPr>
            </a:pPr>
            <a:r>
              <a:rPr lang="en-US" sz="1800" b="1" kern="0">
                <a:solidFill>
                  <a:srgbClr val="011D5E"/>
                </a:solidFill>
                <a:latin typeface="+mj-lt"/>
                <a:sym typeface="Roboto Light"/>
              </a:rPr>
              <a:t>Research, Development, &amp; Engineering Solutions 	        Energy &amp; Space Solutions 	              Products &amp; Manufacturing</a:t>
            </a:r>
            <a:endParaRPr sz="1600" b="1" kern="0">
              <a:solidFill>
                <a:srgbClr val="636463"/>
              </a:solidFill>
              <a:latin typeface="Century Gothic" panose="020B0502020202020204" pitchFamily="34" charset="0"/>
              <a:sym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96900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AC05C-4594-493F-B226-9D98D9D98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6" y="776370"/>
            <a:ext cx="42862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C91B81-CBB2-4666-A8A6-393726029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32483"/>
            <a:ext cx="652303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5DDE8-0E30-499F-B8DC-451BD278A8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5776" y="2376580"/>
            <a:ext cx="4286249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\\PLUTO\Reference\Logos\ISL_New\ISL Logo DkBlue.jpg">
            <a:extLst>
              <a:ext uri="{FF2B5EF4-FFF2-40B4-BE49-F238E27FC236}">
                <a16:creationId xmlns:a16="http://schemas.microsoft.com/office/drawing/2014/main" id="{1197D5D3-F50E-4F02-A0A3-D7A840C064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201224"/>
            <a:ext cx="877824" cy="1042416"/>
          </a:xfrm>
          <a:prstGeom prst="rect">
            <a:avLst/>
          </a:prstGeom>
          <a:noFill/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C3C627D-EE27-427B-B423-E576404A8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29D0A4-8726-4B6A-AE09-D14023852E7A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5DA1BAB-BCC7-4E30-9CAF-A080F6BDD6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4AA7DB31-0116-4E23-A06B-6951D27DD7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</p:spTree>
    <p:extLst>
      <p:ext uri="{BB962C8B-B14F-4D97-AF65-F5344CB8AC3E}">
        <p14:creationId xmlns:p14="http://schemas.microsoft.com/office/powerpoint/2010/main" val="3552194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833FC4-F67B-426F-BF36-47D750C830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4825" y="1825625"/>
            <a:ext cx="11201399" cy="4351338"/>
          </a:xfr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9C0286C-94E1-47F4-B51C-9AB1CB120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365126"/>
            <a:ext cx="10200555" cy="1042416"/>
          </a:xfrm>
          <a:solidFill>
            <a:srgbClr val="011D5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\\PLUTO\Reference\Logos\ISL_New\ISL Logo DkBlue.jpg">
            <a:extLst>
              <a:ext uri="{FF2B5EF4-FFF2-40B4-BE49-F238E27FC236}">
                <a16:creationId xmlns:a16="http://schemas.microsoft.com/office/drawing/2014/main" id="{51AF7761-B5F6-4286-9162-4A27FBD6E9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2416"/>
          </a:xfrm>
          <a:prstGeom prst="rect">
            <a:avLst/>
          </a:prstGeom>
          <a:noFill/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3B96FF6-0AD3-4523-8C0E-1B10444D3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AD234A-8FC7-4C6F-BD7E-430495E3DBB3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949766-0F53-432C-A21E-36387D3859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748E528F-D5BD-4C5C-89CA-CAC6FA62E7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</p:spTree>
    <p:extLst>
      <p:ext uri="{BB962C8B-B14F-4D97-AF65-F5344CB8AC3E}">
        <p14:creationId xmlns:p14="http://schemas.microsoft.com/office/powerpoint/2010/main" val="1211708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C2A558-5FDF-4B6D-B0EE-9590597F81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C59EA41-C0D9-45A1-9D00-86AEFAEFB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6794531" y="2392621"/>
            <a:ext cx="5811837" cy="1756850"/>
          </a:xfrm>
          <a:solidFill>
            <a:srgbClr val="011D5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\\PLUTO\Reference\Logos\ISL_New\ISL Logo DkBlue.jpg">
            <a:extLst>
              <a:ext uri="{FF2B5EF4-FFF2-40B4-BE49-F238E27FC236}">
                <a16:creationId xmlns:a16="http://schemas.microsoft.com/office/drawing/2014/main" id="{CBB2ACC7-BA7D-4A73-83F5-CE82CC74F0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2416"/>
          </a:xfrm>
          <a:prstGeom prst="rect">
            <a:avLst/>
          </a:prstGeom>
          <a:noFill/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162E658-6C6F-4BB9-9904-8C969169B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9CB85E-6C1A-4245-B04A-13BBCF083BC0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7944C5-01E6-4616-BBBB-4B4642ADCE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8544094B-4623-477D-8F63-1C7CEA5FEB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</p:spTree>
    <p:extLst>
      <p:ext uri="{BB962C8B-B14F-4D97-AF65-F5344CB8AC3E}">
        <p14:creationId xmlns:p14="http://schemas.microsoft.com/office/powerpoint/2010/main" val="2596822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DD4FD-F042-4A5C-A302-D5F109676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365126"/>
            <a:ext cx="10200555" cy="1042416"/>
          </a:xfrm>
          <a:solidFill>
            <a:srgbClr val="011D5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4B985-A60E-4BB2-BA6A-27ED39160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825625"/>
            <a:ext cx="11201399" cy="4351338"/>
          </a:xfrm>
        </p:spPr>
        <p:txBody>
          <a:bodyPr/>
          <a:lstStyle>
            <a:lvl1pPr>
              <a:defRPr>
                <a:solidFill>
                  <a:srgbClr val="011D5E"/>
                </a:solidFill>
                <a:latin typeface="+mj-lt"/>
              </a:defRPr>
            </a:lvl1pPr>
            <a:lvl2pPr>
              <a:defRPr>
                <a:solidFill>
                  <a:srgbClr val="011D5E"/>
                </a:solidFill>
                <a:latin typeface="+mj-lt"/>
              </a:defRPr>
            </a:lvl2pPr>
            <a:lvl3pPr>
              <a:defRPr>
                <a:solidFill>
                  <a:srgbClr val="011D5E"/>
                </a:solidFill>
                <a:latin typeface="+mj-lt"/>
              </a:defRPr>
            </a:lvl3pPr>
            <a:lvl4pPr>
              <a:defRPr>
                <a:solidFill>
                  <a:srgbClr val="011D5E"/>
                </a:solidFill>
                <a:latin typeface="+mj-lt"/>
              </a:defRPr>
            </a:lvl4pPr>
            <a:lvl5pPr>
              <a:defRPr>
                <a:solidFill>
                  <a:srgbClr val="011D5E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7CB2E-0C90-4D23-954E-70FB609A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\\PLUTO\Reference\Logos\ISL_New\ISL Logo DkBlue.jpg">
            <a:extLst>
              <a:ext uri="{FF2B5EF4-FFF2-40B4-BE49-F238E27FC236}">
                <a16:creationId xmlns:a16="http://schemas.microsoft.com/office/drawing/2014/main" id="{30A2A1F0-726E-4546-B9F0-9BDEDD5F20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2416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81077A1-8C40-45B6-B146-461A462EB116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A7AEAF-2808-4D3C-B114-4C29EA15B7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5E07A49-6DA1-4BC5-8D8A-F6C77F5E9C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</p:spTree>
    <p:extLst>
      <p:ext uri="{BB962C8B-B14F-4D97-AF65-F5344CB8AC3E}">
        <p14:creationId xmlns:p14="http://schemas.microsoft.com/office/powerpoint/2010/main" val="3925544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7BFF373-1B45-4202-9E73-F51AA32EAF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" y="1604513"/>
            <a:ext cx="5514975" cy="228600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6031D3F-89D2-41D3-8255-E9B88A36E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4513"/>
            <a:ext cx="5534024" cy="228600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8305045-BB31-47D9-8310-19FDCCDC5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365126"/>
            <a:ext cx="10200555" cy="1040242"/>
          </a:xfrm>
          <a:solidFill>
            <a:srgbClr val="011D5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 descr="\\PLUTO\Reference\Logos\ISL_New\ISL Logo DkBlue.jpg">
            <a:extLst>
              <a:ext uri="{FF2B5EF4-FFF2-40B4-BE49-F238E27FC236}">
                <a16:creationId xmlns:a16="http://schemas.microsoft.com/office/drawing/2014/main" id="{64FAD65C-E76D-42C5-A806-077CF10C4C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0242"/>
          </a:xfrm>
          <a:prstGeom prst="rect">
            <a:avLst/>
          </a:prstGeom>
          <a:noFill/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A10D443-A354-4198-9A0C-1879A5B83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4363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C56315-352A-4457-8711-5274269A26CA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B9B47C-3FF4-487A-9E92-C3ACE190C2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3748"/>
          </a:xfrm>
          <a:prstGeom prst="rect">
            <a:avLst/>
          </a:prstGeom>
        </p:spPr>
      </p:pic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1A33AE0B-4248-4B4F-BCDD-104C4A5DA3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4363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63C953D-FAA3-4A04-8775-382965AF27D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04825" y="3925833"/>
            <a:ext cx="5514975" cy="228600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9384E102-4441-455C-B6BE-4AD79EE027D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172200" y="3890513"/>
            <a:ext cx="5534024" cy="228600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306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DE65E-8A8B-4D1E-A877-96F28D4BEC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" y="1825625"/>
            <a:ext cx="5514975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C8C5C-E92D-41F7-9EF2-3EE432AC0E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534024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DBA1914-745E-443C-94AF-0AFD50F8B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365126"/>
            <a:ext cx="10200555" cy="1042416"/>
          </a:xfrm>
          <a:solidFill>
            <a:srgbClr val="011D5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\\PLUTO\Reference\Logos\ISL_New\ISL Logo DkBlue.jpg">
            <a:extLst>
              <a:ext uri="{FF2B5EF4-FFF2-40B4-BE49-F238E27FC236}">
                <a16:creationId xmlns:a16="http://schemas.microsoft.com/office/drawing/2014/main" id="{34A1176B-838A-4539-ABB0-B8DC598FE0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2416"/>
          </a:xfrm>
          <a:prstGeom prst="rect">
            <a:avLst/>
          </a:prstGeom>
          <a:noFill/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F9A6A58-09EC-4D66-BFAD-AFF0AB78C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62733A-2C57-4F73-B256-2A1DFD10EFB3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4C0208E-8788-4777-AB83-096EC1E1A8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E9C9C06C-D3F8-4AB6-9E25-4F7200EB4B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</p:spTree>
    <p:extLst>
      <p:ext uri="{BB962C8B-B14F-4D97-AF65-F5344CB8AC3E}">
        <p14:creationId xmlns:p14="http://schemas.microsoft.com/office/powerpoint/2010/main" val="70037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E48676-9EE8-4A88-8CF0-2450E00B6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5776" y="1681163"/>
            <a:ext cx="5511799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3B6BA-3F85-4E21-BB5B-96DC16C45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4826" y="2505075"/>
            <a:ext cx="5492750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D3904C-A501-4CBD-AD01-139814354C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534024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075D8E-158D-4A5B-BD53-61F26AA604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534024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F80146F-3D23-498F-B88A-7661C414C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365126"/>
            <a:ext cx="10200555" cy="1042416"/>
          </a:xfrm>
          <a:solidFill>
            <a:srgbClr val="011D5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3" name="Picture 12" descr="\\PLUTO\Reference\Logos\ISL_New\ISL Logo DkBlue.jpg">
            <a:extLst>
              <a:ext uri="{FF2B5EF4-FFF2-40B4-BE49-F238E27FC236}">
                <a16:creationId xmlns:a16="http://schemas.microsoft.com/office/drawing/2014/main" id="{FE51D8FF-4C67-4A31-AF82-553471A8F4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2416"/>
          </a:xfrm>
          <a:prstGeom prst="rect">
            <a:avLst/>
          </a:prstGeom>
          <a:noFill/>
        </p:spPr>
      </p:pic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27DEC62D-02D4-4195-B280-0630E2CAB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109202-3770-4675-9533-3C64D9B5C170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471033A-91EC-4A36-B26C-F486CF79C25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7E83BF65-438D-4A2F-B77C-2160C506ED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</p:spTree>
    <p:extLst>
      <p:ext uri="{BB962C8B-B14F-4D97-AF65-F5344CB8AC3E}">
        <p14:creationId xmlns:p14="http://schemas.microsoft.com/office/powerpoint/2010/main" val="4037930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742BD-25F8-4378-B1A8-A5C9F21E5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1709738"/>
            <a:ext cx="11201399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063D01-F37A-4249-B894-5084A10F5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4825" y="4589463"/>
            <a:ext cx="11201399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A8DCF9A-B702-489D-9AAD-E5F60C5C5E19}"/>
              </a:ext>
            </a:extLst>
          </p:cNvPr>
          <p:cNvSpPr txBox="1">
            <a:spLocks/>
          </p:cNvSpPr>
          <p:nvPr userDrawn="1"/>
        </p:nvSpPr>
        <p:spPr>
          <a:xfrm>
            <a:off x="504825" y="365126"/>
            <a:ext cx="10200555" cy="1042416"/>
          </a:xfrm>
          <a:prstGeom prst="rect">
            <a:avLst/>
          </a:prstGeom>
          <a:solidFill>
            <a:srgbClr val="011D5E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\\PLUTO\Reference\Logos\ISL_New\ISL Logo DkBlue.jpg">
            <a:extLst>
              <a:ext uri="{FF2B5EF4-FFF2-40B4-BE49-F238E27FC236}">
                <a16:creationId xmlns:a16="http://schemas.microsoft.com/office/drawing/2014/main" id="{CB33049C-66C3-4ECB-8DCE-21FECE224D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2416"/>
          </a:xfrm>
          <a:prstGeom prst="rect">
            <a:avLst/>
          </a:prstGeom>
          <a:noFill/>
        </p:spPr>
      </p:pic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72173D8-0002-4442-9575-EB303800D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14A4AC-3026-41BF-A261-84844F6BB5BE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914F0F3-372B-4397-8ABA-CD2AB194D4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1DD347-7603-406F-B741-8C9096DF4D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August 17, 202`</a:t>
            </a:r>
          </a:p>
        </p:txBody>
      </p:sp>
    </p:spTree>
    <p:extLst>
      <p:ext uri="{BB962C8B-B14F-4D97-AF65-F5344CB8AC3E}">
        <p14:creationId xmlns:p14="http://schemas.microsoft.com/office/powerpoint/2010/main" val="2130870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CD1CFB3-5B31-437B-B2A6-ACA096FD6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365126"/>
            <a:ext cx="10200555" cy="1042416"/>
          </a:xfrm>
          <a:solidFill>
            <a:srgbClr val="011D5E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 descr="\\PLUTO\Reference\Logos\ISL_New\ISL Logo DkBlue.jpg">
            <a:extLst>
              <a:ext uri="{FF2B5EF4-FFF2-40B4-BE49-F238E27FC236}">
                <a16:creationId xmlns:a16="http://schemas.microsoft.com/office/drawing/2014/main" id="{2A3B8EC1-FB06-4C54-8136-E6A4C5477A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2416"/>
          </a:xfrm>
          <a:prstGeom prst="rect">
            <a:avLst/>
          </a:prstGeom>
          <a:noFill/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0263A32-6D2F-4E3C-BADE-404742AE0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320EF0-CDD5-48D4-95E6-C2DD2AF55844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0BFF970-586A-4426-8293-FFB4019D14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41DDE8B9-4251-4C03-8DC7-335F7BAC39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</p:spTree>
    <p:extLst>
      <p:ext uri="{BB962C8B-B14F-4D97-AF65-F5344CB8AC3E}">
        <p14:creationId xmlns:p14="http://schemas.microsoft.com/office/powerpoint/2010/main" val="349801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\\PLUTO\Reference\Logos\ISL_New\ISL Logo DkBlue.jpg">
            <a:extLst>
              <a:ext uri="{FF2B5EF4-FFF2-40B4-BE49-F238E27FC236}">
                <a16:creationId xmlns:a16="http://schemas.microsoft.com/office/drawing/2014/main" id="{9EC4E62D-742C-45DE-82BC-13CF4242C0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2416"/>
          </a:xfrm>
          <a:prstGeom prst="rect">
            <a:avLst/>
          </a:prstGeom>
          <a:noFill/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A21AC2F-251C-432A-BE08-36768A72E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BE6547-24EB-4044-84D4-8E12415B4497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305829-25D6-4967-AD13-837FB97FB3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847BB7FB-21F7-4166-9ED9-52E034F300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</p:spTree>
    <p:extLst>
      <p:ext uri="{BB962C8B-B14F-4D97-AF65-F5344CB8AC3E}">
        <p14:creationId xmlns:p14="http://schemas.microsoft.com/office/powerpoint/2010/main" val="91676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FAAA6-DE20-47DA-845B-3517EF703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718" y="784996"/>
            <a:ext cx="42113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23D16-4BEE-4CF6-9710-6E5E88108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23853"/>
            <a:ext cx="6523036" cy="4873625"/>
          </a:xfr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1B3CC3-B2B7-4FD9-9347-AEE5B6C555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0718" y="2385208"/>
            <a:ext cx="4211308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7" name="Picture 16" descr="\\PLUTO\Reference\Logos\ISL_New\ISL Logo DkBlue.jpg">
            <a:extLst>
              <a:ext uri="{FF2B5EF4-FFF2-40B4-BE49-F238E27FC236}">
                <a16:creationId xmlns:a16="http://schemas.microsoft.com/office/drawing/2014/main" id="{7653139F-6C0F-4FB9-B55E-253A7B0382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8400" y="365126"/>
            <a:ext cx="877824" cy="1042416"/>
          </a:xfrm>
          <a:prstGeom prst="rect">
            <a:avLst/>
          </a:prstGeom>
          <a:noFill/>
        </p:spPr>
      </p:pic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6E074D33-2616-40C4-8F86-EBB11D304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4725" y="6492875"/>
            <a:ext cx="571499" cy="365125"/>
          </a:xfrm>
          <a:solidFill>
            <a:srgbClr val="F2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fld id="{949C1A61-7DEF-49B4-9A2F-FDF894EC17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59479D-089F-4654-B8C2-5698CC975DD3}"/>
              </a:ext>
            </a:extLst>
          </p:cNvPr>
          <p:cNvSpPr txBox="1">
            <a:spLocks/>
          </p:cNvSpPr>
          <p:nvPr userDrawn="1"/>
        </p:nvSpPr>
        <p:spPr>
          <a:xfrm>
            <a:off x="485776" y="6492863"/>
            <a:ext cx="10648949" cy="369332"/>
          </a:xfrm>
          <a:prstGeom prst="rect">
            <a:avLst/>
          </a:prstGeom>
          <a:solidFill>
            <a:srgbClr val="011D5E"/>
          </a:solidFill>
        </p:spPr>
        <p:txBody>
          <a:bodyPr wrap="square" tIns="91440" bIns="9144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59438" algn="l"/>
                <a:tab pos="10231438" algn="r"/>
              </a:tabLst>
              <a:defRPr/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	© 2025	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 Proprietary &amp; Confidential Business Information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78A4F8D-F45D-4C39-BBFC-BEF58D7E262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988603" y="6531059"/>
            <a:ext cx="232118" cy="274320"/>
          </a:xfrm>
          <a:prstGeom prst="rect">
            <a:avLst/>
          </a:prstGeom>
        </p:spPr>
      </p:pic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3FEFD0FB-08DD-4CED-86F7-35F4E4007B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4825" y="6492875"/>
            <a:ext cx="1876425" cy="365125"/>
          </a:xfrm>
          <a:solidFill>
            <a:srgbClr val="011D5E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August 17, 2024</a:t>
            </a:r>
          </a:p>
        </p:txBody>
      </p:sp>
    </p:spTree>
    <p:extLst>
      <p:ext uri="{BB962C8B-B14F-4D97-AF65-F5344CB8AC3E}">
        <p14:creationId xmlns:p14="http://schemas.microsoft.com/office/powerpoint/2010/main" val="25866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5FDEC0-3444-424F-99C5-84357E2AA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606BC-CF68-4BC1-BF74-A39F77F0C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E898B-3CCE-4B9C-8055-DD4140B50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0DD20-DFB9-4668-81D5-5D037BC49360}" type="datetime1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2316E-C291-4653-A235-CD3DAA06DB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6F9348-25F3-46E6-98CF-84EF5BEE5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C1A61-7DEF-49B4-9A2F-FDF894EC1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2" r:id="rId4"/>
    <p:sldLayoutId id="2147483653" r:id="rId5"/>
    <p:sldLayoutId id="214748365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islinc.com/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906FBD8-EFC0-4350-867B-26F01420E46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42065" y="1866900"/>
            <a:ext cx="9278335" cy="1295400"/>
          </a:xfrm>
        </p:spPr>
        <p:txBody>
          <a:bodyPr>
            <a:normAutofit fontScale="90000"/>
          </a:bodyPr>
          <a:lstStyle>
            <a:lvl1pPr algn="ctr">
              <a:defRPr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>
                <a:latin typeface="Times New Roman"/>
                <a:cs typeface="Times New Roman"/>
              </a:rPr>
              <a:t>SNAP Tutorial Series</a:t>
            </a:r>
            <a:br>
              <a:rPr lang="en-US" dirty="0">
                <a:latin typeface="Times New Roman"/>
                <a:cs typeface="Times New Roman"/>
              </a:rPr>
            </a:br>
            <a:r>
              <a:rPr lang="en-US" dirty="0">
                <a:latin typeface="Times New Roman"/>
                <a:cs typeface="Times New Roman"/>
              </a:rPr>
              <a:t>Introduction To SNAP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A67CCCB1-DA31-4856-BBFF-E027A03C54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42065" y="3491626"/>
            <a:ext cx="9278335" cy="1752600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 algn="ctr">
              <a:buNone/>
              <a:defRPr i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>
                <a:latin typeface="Times New Roman"/>
                <a:cs typeface="Times New Roman"/>
              </a:rPr>
              <a:t>Bill Dunsford</a:t>
            </a:r>
          </a:p>
          <a:p>
            <a:r>
              <a:rPr lang="en-US" dirty="0">
                <a:latin typeface="Times New Roman"/>
                <a:cs typeface="Times New Roman"/>
              </a:rPr>
              <a:t>Software Architect</a:t>
            </a:r>
          </a:p>
          <a:p>
            <a:r>
              <a:rPr lang="en-US" dirty="0">
                <a:latin typeface="Times New Roman"/>
                <a:cs typeface="Times New Roman"/>
              </a:rPr>
              <a:t>May 5, 2025</a:t>
            </a:r>
          </a:p>
        </p:txBody>
      </p:sp>
    </p:spTree>
    <p:extLst>
      <p:ext uri="{BB962C8B-B14F-4D97-AF65-F5344CB8AC3E}">
        <p14:creationId xmlns:p14="http://schemas.microsoft.com/office/powerpoint/2010/main" val="196134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098D6-BA8B-18CC-26D0-4F934F6DE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/>
              </a:rPr>
              <a:t>Exercise 1 – Configuring SNAP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6634F-50F4-B1F8-61E4-B9CA480E9E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Times New Roman"/>
              </a:rPr>
              <a:t>Define RELAP5 –3D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Application Definition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342BD9-2A72-DC36-E9DD-C0A5A788F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188DA4E-AE5F-31A3-ADBD-21EBE8151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703" y="1690430"/>
            <a:ext cx="6858000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336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1ABCB-AE3F-ACA8-3008-34CFCBC5D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2D758-9BC9-AD7F-A72E-53D94241B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Times New Roman"/>
              </a:rPr>
              <a:t>Exercise 2 – Editing An Exiting Model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7E1A2-D6FB-E479-7C34-4D4486348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Times New Roman"/>
              </a:rPr>
              <a:t>Import a RELAP5 3D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ASCII Input File</a:t>
            </a:r>
          </a:p>
          <a:p>
            <a:r>
              <a:rPr lang="en-US" dirty="0">
                <a:cs typeface="Times New Roman"/>
              </a:rPr>
              <a:t>Edit Existing Components</a:t>
            </a:r>
          </a:p>
          <a:p>
            <a:r>
              <a:rPr lang="en-US">
                <a:cs typeface="Times New Roman"/>
              </a:rPr>
              <a:t>Add New Components</a:t>
            </a:r>
          </a:p>
          <a:p>
            <a:r>
              <a:rPr lang="en-US" dirty="0">
                <a:cs typeface="Times New Roman"/>
              </a:rPr>
              <a:t>Connect Components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using the Connect Tool</a:t>
            </a:r>
            <a:br>
              <a:rPr lang="en-US" dirty="0">
                <a:cs typeface="Times New Roman"/>
              </a:rPr>
            </a:br>
            <a:endParaRPr lang="en-US" dirty="0">
              <a:cs typeface="Times New Roman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9FEC82-B0BA-63CB-F563-CF1DBF719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A diagram of a pipe&#10;&#10;AI-generated content may be incorrect.">
            <a:extLst>
              <a:ext uri="{FF2B5EF4-FFF2-40B4-BE49-F238E27FC236}">
                <a16:creationId xmlns:a16="http://schemas.microsoft.com/office/drawing/2014/main" id="{63E555B7-C066-DAF6-BD01-9935F654D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548" y="1690430"/>
            <a:ext cx="5006309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022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01F87-59DA-BB91-FB42-1A98B9602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EB19F-48DE-5592-5DB8-DEC69BC0F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Times New Roman"/>
              </a:rPr>
              <a:t>Exercise 3 – Working with Model Views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461AE-06BF-F275-4982-BB6300AE2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Times New Roman"/>
              </a:rPr>
              <a:t>Copy / Paste Components</a:t>
            </a:r>
          </a:p>
          <a:p>
            <a:r>
              <a:rPr lang="en-US" dirty="0">
                <a:cs typeface="Times New Roman"/>
              </a:rPr>
              <a:t>Build a Control Network</a:t>
            </a:r>
          </a:p>
          <a:p>
            <a:r>
              <a:rPr lang="en-US" dirty="0">
                <a:cs typeface="Times New Roman"/>
              </a:rPr>
              <a:t>Add Annotations</a:t>
            </a:r>
          </a:p>
          <a:p>
            <a:r>
              <a:rPr lang="en-US" dirty="0">
                <a:cs typeface="Times New Roman"/>
              </a:rPr>
              <a:t>Import A View Template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E618B8-FE17-1E79-BFF5-F944BA8EE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 descr="A diagram of a pipe&#10;&#10;AI-generated content may be incorrect.">
            <a:extLst>
              <a:ext uri="{FF2B5EF4-FFF2-40B4-BE49-F238E27FC236}">
                <a16:creationId xmlns:a16="http://schemas.microsoft.com/office/drawing/2014/main" id="{1B99DDA5-B9BC-E1A7-A1E0-47EAAB448F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166" y="1690430"/>
            <a:ext cx="4899073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990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FE29B-FA08-823B-6F90-07D1E662C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930FE-6BD7-DA83-B280-4F70D53A0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Times New Roman"/>
              </a:rPr>
              <a:t>Exercise 4 – Introduction to Job Streams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DCEEA-2170-D14E-052B-5F37612B6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Times New Roman"/>
              </a:rPr>
              <a:t>Build an Interactive Job Stream</a:t>
            </a:r>
          </a:p>
          <a:p>
            <a:r>
              <a:rPr lang="en-US" dirty="0">
                <a:cs typeface="Times New Roman"/>
              </a:rPr>
              <a:t>Submit the Stream</a:t>
            </a:r>
          </a:p>
          <a:p>
            <a:r>
              <a:rPr lang="en-US" dirty="0">
                <a:cs typeface="Times New Roman"/>
              </a:rPr>
              <a:t>Interact with the Job in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Job Status</a:t>
            </a:r>
          </a:p>
          <a:p>
            <a:r>
              <a:rPr lang="en-US" dirty="0">
                <a:cs typeface="Times New Roman"/>
              </a:rPr>
              <a:t>View the Output Files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896880-8E4E-E261-F2F1-1F98A6E37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60D153B-FF93-3D35-2AAB-BB13F2B21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166" y="2602237"/>
            <a:ext cx="4899073" cy="266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246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E139C-48CF-3FE9-5D9B-E2A7DB5DB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A81D1-62FF-8676-33CC-2DBFE5B31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Times New Roman"/>
              </a:rPr>
              <a:t>Exercise 5 – Animating Results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FCB3E-5069-4455-C49F-CB8BA3C43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Times New Roman"/>
              </a:rPr>
              <a:t>Build a Quick Animation Mask</a:t>
            </a:r>
            <a:endParaRPr lang="en-US" dirty="0"/>
          </a:p>
          <a:p>
            <a:r>
              <a:rPr lang="en-US" dirty="0">
                <a:cs typeface="Times New Roman"/>
              </a:rPr>
              <a:t>Connect to a Completed </a:t>
            </a:r>
            <a:br>
              <a:rPr lang="en-US" dirty="0">
                <a:cs typeface="Times New Roman"/>
              </a:rPr>
            </a:br>
            <a:r>
              <a:rPr lang="en-US" dirty="0">
                <a:cs typeface="Times New Roman"/>
              </a:rPr>
              <a:t>Calculation</a:t>
            </a:r>
          </a:p>
          <a:p>
            <a:r>
              <a:rPr lang="en-US" dirty="0">
                <a:cs typeface="Times New Roman"/>
              </a:rPr>
              <a:t>Replay The Run</a:t>
            </a:r>
          </a:p>
          <a:p>
            <a:r>
              <a:rPr lang="en-US" dirty="0">
                <a:cs typeface="Times New Roman"/>
              </a:rPr>
              <a:t>Add New Display Elements</a:t>
            </a:r>
          </a:p>
          <a:p>
            <a:r>
              <a:rPr lang="en-US" dirty="0">
                <a:cs typeface="Times New Roman"/>
              </a:rPr>
              <a:t>Use Interactive Controls.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EA4FA-C787-D4E3-34A7-4240E50BA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A diagram of a machine&#10;&#10;AI-generated content may be incorrect.">
            <a:extLst>
              <a:ext uri="{FF2B5EF4-FFF2-40B4-BE49-F238E27FC236}">
                <a16:creationId xmlns:a16="http://schemas.microsoft.com/office/drawing/2014/main" id="{CE3DA883-B3A6-6139-663F-BE7A37600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101" y="1690430"/>
            <a:ext cx="3857203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13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C2176A-8E82-4A89-9B75-12CC0D692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5E4217-DCCA-4BFF-A72C-F09C2E9CB8C9}"/>
              </a:ext>
            </a:extLst>
          </p:cNvPr>
          <p:cNvSpPr/>
          <p:nvPr/>
        </p:nvSpPr>
        <p:spPr>
          <a:xfrm>
            <a:off x="644434" y="3228976"/>
            <a:ext cx="10903132" cy="2941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600">
                <a:solidFill>
                  <a:srgbClr val="191F6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ISL is a technology developer and high-quality manufacturer transitioning and commercializing advanced technology in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>
                <a:solidFill>
                  <a:srgbClr val="191F6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Next-generation sensor systems;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>
                <a:solidFill>
                  <a:srgbClr val="191F6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High-fidelity modelling and simulation;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>
                <a:solidFill>
                  <a:srgbClr val="191F6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Real-time, embedded AI;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>
                <a:solidFill>
                  <a:srgbClr val="191F6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Training systems for contested and denied RF environments;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>
                <a:solidFill>
                  <a:srgbClr val="191F6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Enabling autonomous systems;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>
                <a:solidFill>
                  <a:srgbClr val="191F6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Complex risk management; and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>
                <a:solidFill>
                  <a:srgbClr val="191F6B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Clean energy independence and remediation.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ctr">
              <a:spcBef>
                <a:spcPts val="600"/>
              </a:spcBef>
              <a:spcAft>
                <a:spcPts val="0"/>
              </a:spcAft>
            </a:pPr>
            <a:r>
              <a:rPr lang="en-US" sz="1600" b="1" i="1">
                <a:solidFill>
                  <a:srgbClr val="F12938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Technologies for Real-World Solutions</a:t>
            </a:r>
            <a:endParaRPr lang="en-US" sz="16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B8096B-8768-41F3-AA9F-228F870FFE02}"/>
              </a:ext>
            </a:extLst>
          </p:cNvPr>
          <p:cNvSpPr/>
          <p:nvPr/>
        </p:nvSpPr>
        <p:spPr>
          <a:xfrm>
            <a:off x="4673970" y="552713"/>
            <a:ext cx="2844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>
                <a:solidFill>
                  <a:srgbClr val="081C5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ISL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338FCD-0F6B-4F0C-A240-197C6CECDB32}"/>
              </a:ext>
            </a:extLst>
          </p:cNvPr>
          <p:cNvCxnSpPr/>
          <p:nvPr/>
        </p:nvCxnSpPr>
        <p:spPr>
          <a:xfrm>
            <a:off x="4064529" y="1191620"/>
            <a:ext cx="4164515" cy="0"/>
          </a:xfrm>
          <a:prstGeom prst="line">
            <a:avLst/>
          </a:prstGeom>
          <a:ln w="38100">
            <a:solidFill>
              <a:srgbClr val="081C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50DA54B-2AFF-48C1-90DD-F56BF3706A7F}"/>
              </a:ext>
            </a:extLst>
          </p:cNvPr>
          <p:cNvSpPr/>
          <p:nvPr/>
        </p:nvSpPr>
        <p:spPr>
          <a:xfrm>
            <a:off x="2320383" y="1499333"/>
            <a:ext cx="4215302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200">
                <a:solidFill>
                  <a:srgbClr val="17365D"/>
                </a:solidFill>
                <a:latin typeface="Times New Roman"/>
                <a:ea typeface="Calibri"/>
                <a:cs typeface="Times New Roman"/>
              </a:rPr>
              <a:t>Bill Dunsford</a:t>
            </a:r>
            <a:endParaRPr lang="en-US">
              <a:cs typeface="Arial" panose="020B0604020202020204"/>
            </a:endParaRPr>
          </a:p>
          <a:p>
            <a:r>
              <a:rPr lang="en-US" sz="1200">
                <a:solidFill>
                  <a:srgbClr val="17365D"/>
                </a:solidFill>
                <a:latin typeface="Times New Roman"/>
                <a:ea typeface="Calibri"/>
                <a:cs typeface="Times New Roman"/>
              </a:rPr>
              <a:t>Software Architect</a:t>
            </a:r>
            <a:endParaRPr lang="en-US" sz="1200">
              <a:ea typeface="Calibri"/>
              <a:cs typeface="Times New Roman"/>
            </a:endParaRPr>
          </a:p>
          <a:p>
            <a:r>
              <a:rPr lang="en-US" sz="1200" b="1">
                <a:solidFill>
                  <a:srgbClr val="17365D"/>
                </a:solidFill>
                <a:latin typeface="Times New Roman"/>
                <a:ea typeface="Calibri"/>
                <a:cs typeface="Times New Roman"/>
              </a:rPr>
              <a:t>ISL, Inc.</a:t>
            </a:r>
            <a:br>
              <a:rPr lang="en-US" sz="1200" b="1">
                <a:solidFill>
                  <a:srgbClr val="17365D"/>
                </a:solidFill>
                <a:latin typeface="Times New Roman"/>
                <a:ea typeface="Calibri"/>
                <a:cs typeface="Times New Roman"/>
              </a:rPr>
            </a:br>
            <a:r>
              <a:rPr lang="en-US" sz="1200">
                <a:solidFill>
                  <a:srgbClr val="17365D"/>
                </a:solidFill>
                <a:latin typeface="Times New Roman"/>
                <a:ea typeface="Calibri"/>
                <a:cs typeface="Times New Roman"/>
              </a:rPr>
              <a:t>575 Montour Blvd, Suite 3</a:t>
            </a:r>
            <a:br>
              <a:rPr lang="en-US" sz="1200">
                <a:latin typeface="Times New Roman"/>
                <a:ea typeface="Calibri"/>
                <a:cs typeface="Times New Roman"/>
              </a:rPr>
            </a:br>
            <a:r>
              <a:rPr lang="en-US" sz="1200">
                <a:solidFill>
                  <a:srgbClr val="17365D"/>
                </a:solidFill>
                <a:latin typeface="Times New Roman"/>
                <a:ea typeface="Calibri"/>
                <a:cs typeface="Times New Roman"/>
              </a:rPr>
              <a:t>Bloomsburg, PA, 17815</a:t>
            </a:r>
            <a:endParaRPr lang="en-US" sz="1200">
              <a:solidFill>
                <a:srgbClr val="000000"/>
              </a:solidFill>
              <a:latin typeface="Arial" panose="020B0604020202020204"/>
              <a:ea typeface="Calibri"/>
              <a:cs typeface="Times New Roman"/>
            </a:endParaRPr>
          </a:p>
          <a:p>
            <a:r>
              <a:rPr lang="en-US" sz="1200">
                <a:solidFill>
                  <a:srgbClr val="17365D"/>
                </a:solidFill>
                <a:latin typeface="Times New Roman"/>
                <a:ea typeface="Calibri"/>
                <a:cs typeface="Times New Roman"/>
              </a:rPr>
              <a:t>(703) 269-3614</a:t>
            </a:r>
          </a:p>
          <a:p>
            <a:r>
              <a:rPr lang="en-US" sz="1200">
                <a:solidFill>
                  <a:srgbClr val="17365D"/>
                </a:solidFill>
                <a:latin typeface="Times New Roman"/>
                <a:ea typeface="Calibri"/>
                <a:cs typeface="Times New Roman"/>
              </a:rPr>
              <a:t>bdunsford@islinc.com</a:t>
            </a:r>
            <a:endParaRPr lang="en-US"/>
          </a:p>
          <a:p>
            <a:r>
              <a:rPr lang="en-US" sz="1200" u="sng">
                <a:solidFill>
                  <a:srgbClr val="17365D"/>
                </a:solidFill>
                <a:latin typeface="Times New Roman"/>
                <a:ea typeface="Calibri"/>
                <a:cs typeface="Times New Roman"/>
                <a:hlinkClick r:id="rId2"/>
              </a:rPr>
              <a:t>http://www.ISLinc.com</a:t>
            </a:r>
            <a:endParaRPr lang="en-US" sz="1200">
              <a:ea typeface="Calibri"/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9A5077-EEB5-4981-B0CB-E38953E2A094}"/>
              </a:ext>
            </a:extLst>
          </p:cNvPr>
          <p:cNvSpPr txBox="1"/>
          <p:nvPr/>
        </p:nvSpPr>
        <p:spPr>
          <a:xfrm>
            <a:off x="644434" y="1499332"/>
            <a:ext cx="1437824" cy="1569660"/>
          </a:xfrm>
          <a:prstGeom prst="rect">
            <a:avLst/>
          </a:prstGeom>
          <a:noFill/>
          <a:ln>
            <a:solidFill>
              <a:srgbClr val="011D5E"/>
            </a:solidFill>
          </a:ln>
        </p:spPr>
        <p:txBody>
          <a:bodyPr wrap="square" tIns="457200" bIns="548640" rtlCol="0">
            <a:spAutoFit/>
          </a:bodyPr>
          <a:lstStyle/>
          <a:p>
            <a:pPr algn="ctr"/>
            <a:r>
              <a:rPr lang="en-US">
                <a:solidFill>
                  <a:srgbClr val="011D5E"/>
                </a:solidFill>
                <a:latin typeface="+mj-lt"/>
              </a:rPr>
              <a:t>Briefer</a:t>
            </a:r>
          </a:p>
          <a:p>
            <a:pPr algn="ctr"/>
            <a:r>
              <a:rPr lang="en-US">
                <a:solidFill>
                  <a:srgbClr val="011D5E"/>
                </a:solidFill>
                <a:latin typeface="+mj-lt"/>
              </a:rPr>
              <a:t>Photo</a:t>
            </a:r>
          </a:p>
        </p:txBody>
      </p:sp>
      <p:pic>
        <p:nvPicPr>
          <p:cNvPr id="7" name="Picture 6" descr="A person wearing glasses and a black shirt&#10;&#10;Description automatically generated">
            <a:extLst>
              <a:ext uri="{FF2B5EF4-FFF2-40B4-BE49-F238E27FC236}">
                <a16:creationId xmlns:a16="http://schemas.microsoft.com/office/drawing/2014/main" id="{B13FF0F9-0FD4-0FEE-AA44-EC94ED952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11" y="1496724"/>
            <a:ext cx="1414030" cy="134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71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D15E7-5B98-4DD0-8281-3A628DC8C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DB934-3716-46F9-9341-3B26B4224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Circuit board background">
            <a:extLst>
              <a:ext uri="{FF2B5EF4-FFF2-40B4-BE49-F238E27FC236}">
                <a16:creationId xmlns:a16="http://schemas.microsoft.com/office/drawing/2014/main" id="{717FD65F-F8FC-938D-58F0-197E5E4F2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67" y="1710960"/>
            <a:ext cx="10204621" cy="452759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E5237-809D-48CE-B0C3-C7A4B82E1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000" y="2555602"/>
            <a:ext cx="4205481" cy="3020452"/>
          </a:xfr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Configuring SNAP</a:t>
            </a:r>
            <a:endParaRPr lang="en-US" sz="3600">
              <a:cs typeface="Times New Roman"/>
            </a:endParaRPr>
          </a:p>
          <a:p>
            <a:r>
              <a:rPr lang="en-US" sz="3600" dirty="0"/>
              <a:t>Editing</a:t>
            </a:r>
            <a:r>
              <a:rPr lang="en-US" sz="3600" dirty="0">
                <a:cs typeface="Times New Roman"/>
              </a:rPr>
              <a:t> an Existing Model</a:t>
            </a:r>
            <a:endParaRPr lang="en-US">
              <a:cs typeface="Times New Roman" panose="02020603050405020304"/>
            </a:endParaRPr>
          </a:p>
          <a:p>
            <a:r>
              <a:rPr lang="en-US" sz="3600" dirty="0">
                <a:cs typeface="Times New Roman"/>
              </a:rPr>
              <a:t>Working within 2D Views</a:t>
            </a:r>
          </a:p>
          <a:p>
            <a:endParaRPr lang="en-US" dirty="0">
              <a:cs typeface="Times New Roman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4B3C789-4D15-0894-39A8-CAF9BA0894A3}"/>
              </a:ext>
            </a:extLst>
          </p:cNvPr>
          <p:cNvSpPr txBox="1">
            <a:spLocks/>
          </p:cNvSpPr>
          <p:nvPr/>
        </p:nvSpPr>
        <p:spPr>
          <a:xfrm>
            <a:off x="6092606" y="2559547"/>
            <a:ext cx="4205481" cy="30291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cs typeface="Times New Roman"/>
              </a:rPr>
              <a:t>Introduction to Job Streams</a:t>
            </a:r>
            <a:endParaRPr lang="en-US" sz="3600">
              <a:solidFill>
                <a:srgbClr val="000000"/>
              </a:solidFill>
              <a:cs typeface="Times New Roman"/>
            </a:endParaRPr>
          </a:p>
          <a:p>
            <a:r>
              <a:rPr lang="en-US" sz="3600" dirty="0">
                <a:cs typeface="Times New Roman"/>
              </a:rPr>
              <a:t>Basic Model Animation</a:t>
            </a:r>
          </a:p>
        </p:txBody>
      </p:sp>
    </p:spTree>
    <p:extLst>
      <p:ext uri="{BB962C8B-B14F-4D97-AF65-F5344CB8AC3E}">
        <p14:creationId xmlns:p14="http://schemas.microsoft.com/office/powerpoint/2010/main" val="4211583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F9E9F-25C7-4043-A0B5-A91D2DFA0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SNAP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C8DAC-77B4-4253-82B8-F3F76C8A8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Times New Roman" panose="02020603050405020304"/>
              </a:rPr>
              <a:t>SNAP Applications</a:t>
            </a:r>
          </a:p>
          <a:p>
            <a:pPr lvl="1"/>
            <a:r>
              <a:rPr lang="en-US" dirty="0">
                <a:cs typeface="Times New Roman" panose="02020603050405020304"/>
              </a:rPr>
              <a:t>Model Editor – Primary user interface for editing models, building job streams, and animating results.</a:t>
            </a:r>
          </a:p>
          <a:p>
            <a:pPr lvl="1"/>
            <a:r>
              <a:rPr lang="en-US" dirty="0">
                <a:cs typeface="Times New Roman" panose="02020603050405020304"/>
              </a:rPr>
              <a:t>Configuration Tool – User interface for configuring the calculation server, and defining included applications. </a:t>
            </a:r>
          </a:p>
          <a:p>
            <a:pPr lvl="1"/>
            <a:r>
              <a:rPr lang="en-US" dirty="0">
                <a:cs typeface="Times New Roman" panose="02020603050405020304"/>
              </a:rPr>
              <a:t>Job Status – User interface for managing submitted calculations. View the status of submitted runs, view ASCII output files, and view plot files.</a:t>
            </a:r>
          </a:p>
          <a:p>
            <a:pPr lvl="1"/>
            <a:r>
              <a:rPr lang="en-US" dirty="0">
                <a:cs typeface="Times New Roman" panose="02020603050405020304"/>
              </a:rPr>
              <a:t>Calculation Server – Server for executing engineering analysis codes on models built in the Model Editor.</a:t>
            </a:r>
          </a:p>
          <a:p>
            <a:pPr lvl="1"/>
            <a:r>
              <a:rPr lang="en-US" dirty="0">
                <a:cs typeface="Times New Roman" panose="02020603050405020304"/>
              </a:rPr>
              <a:t>APT Plot – WYSIWYG application for building 2D plots from the binary plot files generated from supported codes.</a:t>
            </a:r>
          </a:p>
          <a:p>
            <a:pPr lvl="1"/>
            <a:endParaRPr lang="en-US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pPr marL="0" indent="0">
              <a:buNone/>
            </a:pPr>
            <a:endParaRPr lang="en-US">
              <a:cs typeface="Times New Roman" panose="020206030504050203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3CE30-06DA-4BE2-96A2-2A87F7EDA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443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F9E9F-25C7-4043-A0B5-A91D2DFA0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Editor User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C8DAC-77B4-4253-82B8-F3F76C8A8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825625"/>
            <a:ext cx="3884468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cs typeface="Times New Roman" panose="02020603050405020304"/>
              </a:rPr>
              <a:t>Navigator – Collapsable Tree that shows model components</a:t>
            </a:r>
            <a:endParaRPr lang="en-US" dirty="0"/>
          </a:p>
          <a:p>
            <a:r>
              <a:rPr lang="en-US" dirty="0">
                <a:cs typeface="Times New Roman" panose="02020603050405020304"/>
              </a:rPr>
              <a:t>Property View – Dynamically generated set of editable properties for the selected components.</a:t>
            </a:r>
          </a:p>
          <a:p>
            <a:r>
              <a:rPr lang="en-US" dirty="0">
                <a:cs typeface="Times New Roman" panose="02020603050405020304"/>
              </a:rPr>
              <a:t>2D Views – To-Scale graphical display of model components.</a:t>
            </a:r>
          </a:p>
          <a:p>
            <a:endParaRPr lang="en-US" dirty="0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pPr lvl="1"/>
            <a:endParaRPr lang="en-US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pPr marL="0" indent="0">
              <a:buNone/>
            </a:pPr>
            <a:endParaRPr lang="en-US">
              <a:cs typeface="Times New Roman" panose="020206030504050203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3CE30-06DA-4BE2-96A2-2A87F7EDA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76102F3-1E67-9AE9-2C63-D3A9A2AFD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035" y="1743958"/>
            <a:ext cx="7035238" cy="451701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550ADB5-C87B-C0AF-C065-2813CA1DA6E6}"/>
              </a:ext>
            </a:extLst>
          </p:cNvPr>
          <p:cNvSpPr/>
          <p:nvPr/>
        </p:nvSpPr>
        <p:spPr>
          <a:xfrm>
            <a:off x="4552708" y="3202329"/>
            <a:ext cx="1340735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Navigator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BE7623-3694-1CCF-1F4B-322969E6C8C9}"/>
              </a:ext>
            </a:extLst>
          </p:cNvPr>
          <p:cNvSpPr/>
          <p:nvPr/>
        </p:nvSpPr>
        <p:spPr>
          <a:xfrm>
            <a:off x="6259973" y="3430534"/>
            <a:ext cx="1652462" cy="45586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Property View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2B9B67-9D63-FE33-7697-24C6843ED831}"/>
              </a:ext>
            </a:extLst>
          </p:cNvPr>
          <p:cNvSpPr/>
          <p:nvPr/>
        </p:nvSpPr>
        <p:spPr>
          <a:xfrm>
            <a:off x="8483935" y="2899261"/>
            <a:ext cx="1340735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2D Views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697FBD-24F7-E376-45BB-E1803E4B7DF8}"/>
              </a:ext>
            </a:extLst>
          </p:cNvPr>
          <p:cNvSpPr/>
          <p:nvPr/>
        </p:nvSpPr>
        <p:spPr>
          <a:xfrm>
            <a:off x="5894866" y="2016033"/>
            <a:ext cx="1661121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Main Tool Bar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B67963-8969-EA63-5DF6-C24D1ADE8CC2}"/>
              </a:ext>
            </a:extLst>
          </p:cNvPr>
          <p:cNvSpPr/>
          <p:nvPr/>
        </p:nvSpPr>
        <p:spPr>
          <a:xfrm>
            <a:off x="9600958" y="2258488"/>
            <a:ext cx="1531235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View Toolbar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579106-0EBE-2814-68A6-D433EF29226A}"/>
              </a:ext>
            </a:extLst>
          </p:cNvPr>
          <p:cNvSpPr/>
          <p:nvPr/>
        </p:nvSpPr>
        <p:spPr>
          <a:xfrm>
            <a:off x="6414412" y="5808715"/>
            <a:ext cx="2068098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Message 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508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F9E9F-25C7-4043-A0B5-A91D2DFA0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Editor User Interface: Navigator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C8DAC-77B4-4253-82B8-F3F76C8A8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825625"/>
            <a:ext cx="3884468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>
                <a:cs typeface="Times New Roman" panose="02020603050405020304"/>
              </a:rPr>
              <a:t>Toolbar: Selection history and Model Selection buttons.</a:t>
            </a:r>
          </a:p>
          <a:p>
            <a:r>
              <a:rPr lang="en-US" dirty="0">
                <a:cs typeface="Times New Roman" panose="02020603050405020304"/>
              </a:rPr>
              <a:t>Current Model shows with a highlighted header bar.</a:t>
            </a:r>
            <a:endParaRPr lang="en-US" dirty="0"/>
          </a:p>
          <a:p>
            <a:r>
              <a:rPr lang="en-US" dirty="0">
                <a:cs typeface="Times New Roman" panose="02020603050405020304"/>
              </a:rPr>
              <a:t>Categories – Collapsable </a:t>
            </a:r>
            <a:r>
              <a:rPr lang="en-US" dirty="0" err="1">
                <a:cs typeface="Times New Roman" panose="02020603050405020304"/>
              </a:rPr>
              <a:t>Heirarchy</a:t>
            </a:r>
            <a:r>
              <a:rPr lang="en-US" dirty="0">
                <a:cs typeface="Times New Roman" panose="02020603050405020304"/>
              </a:rPr>
              <a:t> to organize the elements of a model.</a:t>
            </a:r>
          </a:p>
          <a:p>
            <a:r>
              <a:rPr lang="en-US" dirty="0">
                <a:cs typeface="Times New Roman" panose="02020603050405020304"/>
              </a:rPr>
              <a:t>Component – A single element of a model.</a:t>
            </a:r>
          </a:p>
          <a:p>
            <a:endParaRPr lang="en-US" dirty="0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pPr lvl="1"/>
            <a:endParaRPr lang="en-US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pPr marL="0" indent="0">
              <a:buNone/>
            </a:pPr>
            <a:endParaRPr lang="en-US">
              <a:cs typeface="Times New Roman" panose="02020603050405020304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3CE30-06DA-4BE2-96A2-2A87F7EDA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50ADB5-C87B-C0AF-C065-2813CA1DA6E6}"/>
              </a:ext>
            </a:extLst>
          </p:cNvPr>
          <p:cNvSpPr/>
          <p:nvPr/>
        </p:nvSpPr>
        <p:spPr>
          <a:xfrm>
            <a:off x="5416832" y="3123772"/>
            <a:ext cx="1607827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Components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697FBD-24F7-E376-45BB-E1803E4B7DF8}"/>
              </a:ext>
            </a:extLst>
          </p:cNvPr>
          <p:cNvSpPr/>
          <p:nvPr/>
        </p:nvSpPr>
        <p:spPr>
          <a:xfrm>
            <a:off x="5352825" y="1521126"/>
            <a:ext cx="1661121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Tool Bar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665F55-2B37-015F-E4C9-AB25410DA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8738" y="1520073"/>
            <a:ext cx="2267638" cy="473697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AE67DB-0267-E2FD-E3A0-3EF52DDFF4D6}"/>
              </a:ext>
            </a:extLst>
          </p:cNvPr>
          <p:cNvSpPr/>
          <p:nvPr/>
        </p:nvSpPr>
        <p:spPr>
          <a:xfrm>
            <a:off x="5352825" y="2023889"/>
            <a:ext cx="1661121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Current Model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240D3A-4307-ABE0-BA81-F2E9F834DF09}"/>
              </a:ext>
            </a:extLst>
          </p:cNvPr>
          <p:cNvSpPr/>
          <p:nvPr/>
        </p:nvSpPr>
        <p:spPr>
          <a:xfrm>
            <a:off x="5352825" y="2558074"/>
            <a:ext cx="1661121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Categories</a:t>
            </a:r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D97877-06E7-66E4-AC2F-BB7BEB894548}"/>
              </a:ext>
            </a:extLst>
          </p:cNvPr>
          <p:cNvCxnSpPr/>
          <p:nvPr/>
        </p:nvCxnSpPr>
        <p:spPr>
          <a:xfrm flipV="1">
            <a:off x="7020915" y="1645946"/>
            <a:ext cx="1005785" cy="79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BEE320-E843-CF5B-BAD7-ADF357B3FD50}"/>
              </a:ext>
            </a:extLst>
          </p:cNvPr>
          <p:cNvCxnSpPr>
            <a:cxnSpLocks/>
          </p:cNvCxnSpPr>
          <p:nvPr/>
        </p:nvCxnSpPr>
        <p:spPr>
          <a:xfrm flipV="1">
            <a:off x="7011269" y="2128224"/>
            <a:ext cx="1005785" cy="79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636836B8-77A6-A899-4D7A-F31BA55A3835}"/>
              </a:ext>
            </a:extLst>
          </p:cNvPr>
          <p:cNvCxnSpPr/>
          <p:nvPr/>
        </p:nvCxnSpPr>
        <p:spPr>
          <a:xfrm flipV="1">
            <a:off x="7021975" y="2399817"/>
            <a:ext cx="1068728" cy="310587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C8B0418D-8C7C-57B2-B691-50756C696F26}"/>
              </a:ext>
            </a:extLst>
          </p:cNvPr>
          <p:cNvCxnSpPr>
            <a:cxnSpLocks/>
          </p:cNvCxnSpPr>
          <p:nvPr/>
        </p:nvCxnSpPr>
        <p:spPr>
          <a:xfrm flipV="1">
            <a:off x="7021975" y="2795285"/>
            <a:ext cx="1483487" cy="42633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107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58A91-9F45-DDF4-FA7A-078E979C8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/>
              </a:rPr>
              <a:t>Model Editor User Interface: Property View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654A0A8-A4F8-D542-C31B-42022D77A3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1342" y="1704616"/>
            <a:ext cx="2737047" cy="420665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2D2CB1-9842-EE2C-109E-1FD0EE6FA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4BF2F0-85FA-807B-4DF7-CF0F9C1C6339}"/>
              </a:ext>
            </a:extLst>
          </p:cNvPr>
          <p:cNvSpPr/>
          <p:nvPr/>
        </p:nvSpPr>
        <p:spPr>
          <a:xfrm>
            <a:off x="4600471" y="1559708"/>
            <a:ext cx="1670766" cy="52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Component Label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903906-9E67-67F8-4025-FE2FF8F98E93}"/>
              </a:ext>
            </a:extLst>
          </p:cNvPr>
          <p:cNvSpPr/>
          <p:nvPr/>
        </p:nvSpPr>
        <p:spPr>
          <a:xfrm>
            <a:off x="4598542" y="2165450"/>
            <a:ext cx="1670766" cy="5401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Property Name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C1FE84-BA0E-8655-EABC-219DDEA127C6}"/>
              </a:ext>
            </a:extLst>
          </p:cNvPr>
          <p:cNvSpPr/>
          <p:nvPr/>
        </p:nvSpPr>
        <p:spPr>
          <a:xfrm>
            <a:off x="9884314" y="1953247"/>
            <a:ext cx="1661121" cy="3086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Help Button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58B8DA-1CE5-78E9-97C9-E1388E15FDFF}"/>
              </a:ext>
            </a:extLst>
          </p:cNvPr>
          <p:cNvSpPr/>
          <p:nvPr/>
        </p:nvSpPr>
        <p:spPr>
          <a:xfrm>
            <a:off x="9886243" y="2437456"/>
            <a:ext cx="1661121" cy="49192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Document Link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524D2BF-95F8-4AAA-05F8-528B60E34762}"/>
              </a:ext>
            </a:extLst>
          </p:cNvPr>
          <p:cNvSpPr/>
          <p:nvPr/>
        </p:nvSpPr>
        <p:spPr>
          <a:xfrm>
            <a:off x="9886243" y="4173658"/>
            <a:ext cx="1661121" cy="5690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Open Editing Dialog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2BDBC17-AAE7-F590-4F9D-73779B03F0D8}"/>
              </a:ext>
            </a:extLst>
          </p:cNvPr>
          <p:cNvSpPr/>
          <p:nvPr/>
        </p:nvSpPr>
        <p:spPr>
          <a:xfrm>
            <a:off x="4600471" y="2890798"/>
            <a:ext cx="1661121" cy="5401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Property</a:t>
            </a:r>
            <a:br>
              <a:rPr lang="en-US" dirty="0">
                <a:cs typeface="Arial"/>
              </a:rPr>
            </a:br>
            <a:r>
              <a:rPr lang="en-US" dirty="0">
                <a:cs typeface="Arial"/>
              </a:rPr>
              <a:t>Editor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33DC4C-C0E5-1F1F-777C-F3BE439D706A}"/>
              </a:ext>
            </a:extLst>
          </p:cNvPr>
          <p:cNvSpPr/>
          <p:nvPr/>
        </p:nvSpPr>
        <p:spPr>
          <a:xfrm>
            <a:off x="4600471" y="3739608"/>
            <a:ext cx="1661121" cy="5401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Optional Property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9E937D6-C79E-3497-9EE4-DC073E0742AA}"/>
              </a:ext>
            </a:extLst>
          </p:cNvPr>
          <p:cNvSpPr/>
          <p:nvPr/>
        </p:nvSpPr>
        <p:spPr>
          <a:xfrm>
            <a:off x="4600471" y="4742746"/>
            <a:ext cx="1661121" cy="5594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Attribute Group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CC2ADA1-35A2-463A-4A38-3B54F5F6DB14}"/>
              </a:ext>
            </a:extLst>
          </p:cNvPr>
          <p:cNvCxnSpPr/>
          <p:nvPr/>
        </p:nvCxnSpPr>
        <p:spPr>
          <a:xfrm flipV="1">
            <a:off x="6278206" y="1761693"/>
            <a:ext cx="494570" cy="79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0DC0892-5952-62C7-ADE4-029D41ACD30B}"/>
              </a:ext>
            </a:extLst>
          </p:cNvPr>
          <p:cNvCxnSpPr/>
          <p:nvPr/>
        </p:nvCxnSpPr>
        <p:spPr>
          <a:xfrm flipV="1">
            <a:off x="6268562" y="2456174"/>
            <a:ext cx="504214" cy="7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68BA64A-8172-69EC-A8E4-D75E6A339124}"/>
              </a:ext>
            </a:extLst>
          </p:cNvPr>
          <p:cNvCxnSpPr>
            <a:cxnSpLocks/>
          </p:cNvCxnSpPr>
          <p:nvPr/>
        </p:nvCxnSpPr>
        <p:spPr>
          <a:xfrm flipV="1">
            <a:off x="6268563" y="3112072"/>
            <a:ext cx="1497707" cy="175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B3A108F-C3DF-8827-DC70-FED2C51F610D}"/>
              </a:ext>
            </a:extLst>
          </p:cNvPr>
          <p:cNvCxnSpPr>
            <a:cxnSpLocks/>
          </p:cNvCxnSpPr>
          <p:nvPr/>
        </p:nvCxnSpPr>
        <p:spPr>
          <a:xfrm flipV="1">
            <a:off x="6278208" y="4011811"/>
            <a:ext cx="1497707" cy="52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A11C22D-E935-2619-A00C-6E0419D4E9EF}"/>
              </a:ext>
            </a:extLst>
          </p:cNvPr>
          <p:cNvCxnSpPr>
            <a:cxnSpLocks/>
          </p:cNvCxnSpPr>
          <p:nvPr/>
        </p:nvCxnSpPr>
        <p:spPr>
          <a:xfrm flipV="1">
            <a:off x="6258916" y="4906148"/>
            <a:ext cx="504214" cy="7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D28728E-06E1-EC2B-51FB-665C107AAC4B}"/>
              </a:ext>
            </a:extLst>
          </p:cNvPr>
          <p:cNvCxnSpPr>
            <a:cxnSpLocks/>
          </p:cNvCxnSpPr>
          <p:nvPr/>
        </p:nvCxnSpPr>
        <p:spPr>
          <a:xfrm flipH="1" flipV="1">
            <a:off x="9406015" y="2127842"/>
            <a:ext cx="489279" cy="372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D16C187-E330-6D51-A7E0-2EC2066EC4F7}"/>
              </a:ext>
            </a:extLst>
          </p:cNvPr>
          <p:cNvCxnSpPr>
            <a:cxnSpLocks/>
          </p:cNvCxnSpPr>
          <p:nvPr/>
        </p:nvCxnSpPr>
        <p:spPr>
          <a:xfrm flipH="1">
            <a:off x="9242042" y="2695604"/>
            <a:ext cx="643608" cy="113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3F29765-CB03-B6E6-F4ED-32F8708FAC30}"/>
              </a:ext>
            </a:extLst>
          </p:cNvPr>
          <p:cNvCxnSpPr>
            <a:cxnSpLocks/>
          </p:cNvCxnSpPr>
          <p:nvPr/>
        </p:nvCxnSpPr>
        <p:spPr>
          <a:xfrm flipH="1" flipV="1">
            <a:off x="9155232" y="4414224"/>
            <a:ext cx="711127" cy="7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60C60CE0-7E1A-E98B-2546-9A177A6B053D}"/>
              </a:ext>
            </a:extLst>
          </p:cNvPr>
          <p:cNvSpPr txBox="1">
            <a:spLocks/>
          </p:cNvSpPr>
          <p:nvPr/>
        </p:nvSpPr>
        <p:spPr>
          <a:xfrm>
            <a:off x="504825" y="1825625"/>
            <a:ext cx="3884468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cs typeface="Times New Roman" panose="02020603050405020304"/>
              </a:rPr>
              <a:t>Shows Properties from </a:t>
            </a:r>
            <a:r>
              <a:rPr lang="en-US">
                <a:cs typeface="Times New Roman" panose="02020603050405020304"/>
              </a:rPr>
              <a:t>the Selected Components</a:t>
            </a:r>
            <a:endParaRPr lang="en-US"/>
          </a:p>
          <a:p>
            <a:r>
              <a:rPr lang="en-US" dirty="0">
                <a:cs typeface="Times New Roman" panose="02020603050405020304"/>
              </a:rPr>
              <a:t>Supports Multi-Edit for most properties</a:t>
            </a:r>
          </a:p>
          <a:p>
            <a:r>
              <a:rPr lang="en-US" dirty="0">
                <a:cs typeface="Times New Roman" panose="02020603050405020304"/>
              </a:rPr>
              <a:t>Properties are defined at compile time.</a:t>
            </a:r>
            <a:endParaRPr lang="en-US" dirty="0"/>
          </a:p>
          <a:p>
            <a:endParaRPr lang="en-US" dirty="0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pPr lvl="1"/>
            <a:endParaRPr lang="en-US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>
              <a:cs typeface="Times New Roman" panose="02020603050405020304"/>
            </a:endParaRPr>
          </a:p>
        </p:txBody>
      </p:sp>
    </p:spTree>
    <p:extLst>
      <p:ext uri="{BB962C8B-B14F-4D97-AF65-F5344CB8AC3E}">
        <p14:creationId xmlns:p14="http://schemas.microsoft.com/office/powerpoint/2010/main" val="1779288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0C84F-494A-82B4-3C27-7615805FD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/>
              </a:rPr>
              <a:t>Configuration Tool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21468F-4BF7-EB99-297E-631EAB341E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4416" y="1589955"/>
            <a:ext cx="5542959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237DAF-A360-E289-9336-6F92C2CA9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DC69C67-4DE0-57C7-2503-0693E335F64D}"/>
              </a:ext>
            </a:extLst>
          </p:cNvPr>
          <p:cNvSpPr txBox="1">
            <a:spLocks/>
          </p:cNvSpPr>
          <p:nvPr/>
        </p:nvSpPr>
        <p:spPr>
          <a:xfrm>
            <a:off x="504825" y="1825625"/>
            <a:ext cx="3884468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11D5E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cs typeface="Times New Roman" panose="02020603050405020304"/>
              </a:rPr>
              <a:t>Configure the local Calculation Server</a:t>
            </a:r>
          </a:p>
          <a:p>
            <a:r>
              <a:rPr lang="en-US" dirty="0">
                <a:cs typeface="Times New Roman" panose="02020603050405020304"/>
              </a:rPr>
              <a:t>Configure Remote Platform Modules (SLURM, Calc. Server, AWS, et al)</a:t>
            </a:r>
          </a:p>
          <a:p>
            <a:r>
              <a:rPr lang="en-US" dirty="0">
                <a:cs typeface="Times New Roman" panose="02020603050405020304"/>
              </a:rPr>
              <a:t>Define Applications to include in Job Streams</a:t>
            </a:r>
          </a:p>
          <a:p>
            <a:endParaRPr lang="en-US" dirty="0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pPr lvl="1"/>
            <a:endParaRPr lang="en-US">
              <a:cs typeface="Times New Roman" panose="02020603050405020304"/>
            </a:endParaRPr>
          </a:p>
          <a:p>
            <a:endParaRPr lang="en-US">
              <a:cs typeface="Times New Roman" panose="02020603050405020304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>
              <a:cs typeface="Times New Roman" panose="020206030504050203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AA352B-7423-659A-5874-06FC39433C84}"/>
              </a:ext>
            </a:extLst>
          </p:cNvPr>
          <p:cNvSpPr/>
          <p:nvPr/>
        </p:nvSpPr>
        <p:spPr>
          <a:xfrm>
            <a:off x="3665646" y="2235296"/>
            <a:ext cx="1435096" cy="52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cs typeface="Arial"/>
              </a:rPr>
              <a:t>Local </a:t>
            </a:r>
          </a:p>
          <a:p>
            <a:pPr algn="ctr"/>
            <a:r>
              <a:rPr lang="en-US" dirty="0">
                <a:cs typeface="Arial"/>
              </a:rPr>
              <a:t>Settings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E00ACF-6533-9B80-AED3-6F06F433030F}"/>
              </a:ext>
            </a:extLst>
          </p:cNvPr>
          <p:cNvSpPr/>
          <p:nvPr/>
        </p:nvSpPr>
        <p:spPr>
          <a:xfrm>
            <a:off x="3665646" y="2910884"/>
            <a:ext cx="1435096" cy="52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Platform Modules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51CA06-89E7-F804-4479-3510D8254072}"/>
              </a:ext>
            </a:extLst>
          </p:cNvPr>
          <p:cNvSpPr/>
          <p:nvPr/>
        </p:nvSpPr>
        <p:spPr>
          <a:xfrm>
            <a:off x="3594945" y="5251874"/>
            <a:ext cx="1435095" cy="41873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Applications</a:t>
            </a:r>
            <a:endParaRPr lang="en-US" dirty="0"/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0A15A311-207E-1B29-E1CC-4D989B6A3D1B}"/>
              </a:ext>
            </a:extLst>
          </p:cNvPr>
          <p:cNvCxnSpPr>
            <a:cxnSpLocks/>
          </p:cNvCxnSpPr>
          <p:nvPr/>
        </p:nvCxnSpPr>
        <p:spPr>
          <a:xfrm>
            <a:off x="5026635" y="5452629"/>
            <a:ext cx="729343" cy="123563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F62FACD1-B25E-724D-4FD0-4744D7FA3593}"/>
              </a:ext>
            </a:extLst>
          </p:cNvPr>
          <p:cNvCxnSpPr>
            <a:cxnSpLocks/>
          </p:cNvCxnSpPr>
          <p:nvPr/>
        </p:nvCxnSpPr>
        <p:spPr>
          <a:xfrm flipV="1">
            <a:off x="5026634" y="2897408"/>
            <a:ext cx="729344" cy="2555221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7436C302-8625-0468-9D33-8F083B2C125A}"/>
              </a:ext>
            </a:extLst>
          </p:cNvPr>
          <p:cNvCxnSpPr>
            <a:cxnSpLocks/>
          </p:cNvCxnSpPr>
          <p:nvPr/>
        </p:nvCxnSpPr>
        <p:spPr>
          <a:xfrm flipV="1">
            <a:off x="5097336" y="2622461"/>
            <a:ext cx="501529" cy="55202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B3FFFCDB-D64F-4D78-D8B8-C695405E0DAB}"/>
              </a:ext>
            </a:extLst>
          </p:cNvPr>
          <p:cNvCxnSpPr>
            <a:cxnSpLocks/>
          </p:cNvCxnSpPr>
          <p:nvPr/>
        </p:nvCxnSpPr>
        <p:spPr>
          <a:xfrm>
            <a:off x="5160182" y="2491042"/>
            <a:ext cx="179445" cy="5729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571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6571D6-9490-8532-D2A3-EC3212E89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432A5BD-9709-310E-845C-61B1D04F4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62" y="1547518"/>
            <a:ext cx="10467975" cy="41243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CE2C83-1427-74EF-1E00-4FC05BC46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/>
              </a:rPr>
              <a:t>Job Status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7B114-0144-DC0A-2360-31A7B73E9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B0EF4E-F20B-61D3-BD97-F65AE0F15B96}"/>
              </a:ext>
            </a:extLst>
          </p:cNvPr>
          <p:cNvSpPr/>
          <p:nvPr/>
        </p:nvSpPr>
        <p:spPr>
          <a:xfrm>
            <a:off x="6902182" y="4285626"/>
            <a:ext cx="1435096" cy="52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Job Table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382DC1-9959-B704-A2A4-E265FEA855A4}"/>
              </a:ext>
            </a:extLst>
          </p:cNvPr>
          <p:cNvSpPr/>
          <p:nvPr/>
        </p:nvSpPr>
        <p:spPr>
          <a:xfrm>
            <a:off x="5755254" y="2502389"/>
            <a:ext cx="1435096" cy="33232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Job Toolbar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3194B0-0A51-7DA1-4B94-2FFD91274569}"/>
              </a:ext>
            </a:extLst>
          </p:cNvPr>
          <p:cNvSpPr/>
          <p:nvPr/>
        </p:nvSpPr>
        <p:spPr>
          <a:xfrm>
            <a:off x="1018285" y="2832328"/>
            <a:ext cx="1435095" cy="41873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Job Tree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183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ADCD8-F69F-C01A-8B23-54599B757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/>
              </a:rPr>
              <a:t>Exercises: 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39DA3-761A-5239-0FC7-88A50BBFF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Times New Roman"/>
              </a:rPr>
              <a:t>Exercise 1 – Configuring SNAP</a:t>
            </a:r>
          </a:p>
          <a:p>
            <a:r>
              <a:rPr lang="en-US">
                <a:cs typeface="Times New Roman"/>
              </a:rPr>
              <a:t>Exercise 2 – Editing an Existing Model</a:t>
            </a:r>
          </a:p>
          <a:p>
            <a:r>
              <a:rPr lang="en-US" dirty="0">
                <a:cs typeface="Times New Roman"/>
              </a:rPr>
              <a:t>Exercise 3 – Working with Model Views</a:t>
            </a:r>
          </a:p>
          <a:p>
            <a:r>
              <a:rPr lang="en-US" dirty="0">
                <a:cs typeface="Times New Roman"/>
              </a:rPr>
              <a:t>Exercise 4 – Introduction to Job Streams</a:t>
            </a:r>
          </a:p>
          <a:p>
            <a:r>
              <a:rPr lang="en-US" dirty="0">
                <a:cs typeface="Times New Roman"/>
              </a:rPr>
              <a:t>Exercise 5 – Animating Results</a:t>
            </a:r>
          </a:p>
          <a:p>
            <a:endParaRPr lang="en-US" dirty="0">
              <a:cs typeface="Times New Roman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E7A97E-4DE0-A49D-DBE3-0E6FDCFA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1A61-7DEF-49B4-9A2F-FDF894EC179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85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580</Words>
  <Application>Microsoft Office PowerPoint</Application>
  <PresentationFormat>Widescreen</PresentationFormat>
  <Paragraphs>138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Symbol</vt:lpstr>
      <vt:lpstr>Times New Roman</vt:lpstr>
      <vt:lpstr>Office Theme</vt:lpstr>
      <vt:lpstr>SNAP Tutorial Series Introduction To SNAP</vt:lpstr>
      <vt:lpstr>Agenda</vt:lpstr>
      <vt:lpstr>SNAP Overview</vt:lpstr>
      <vt:lpstr>Model Editor User Interface</vt:lpstr>
      <vt:lpstr>Model Editor User Interface: Navigator</vt:lpstr>
      <vt:lpstr>Model Editor User Interface: Property View</vt:lpstr>
      <vt:lpstr>Configuration Tool</vt:lpstr>
      <vt:lpstr>Job Status</vt:lpstr>
      <vt:lpstr>Exercises: Overview</vt:lpstr>
      <vt:lpstr>Exercise 1 – Configuring SNAP</vt:lpstr>
      <vt:lpstr>Exercise 2 – Editing An Exiting Model</vt:lpstr>
      <vt:lpstr>Exercise 3 – Working with Model Views</vt:lpstr>
      <vt:lpstr>Exercise 4 – Introduction to Job Streams</vt:lpstr>
      <vt:lpstr>Exercise 5 – Animating Results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C. Russell H. Shearer</dc:creator>
  <cp:lastModifiedBy>Bill Dunsford</cp:lastModifiedBy>
  <cp:revision>365</cp:revision>
  <dcterms:created xsi:type="dcterms:W3CDTF">2021-08-17T22:23:35Z</dcterms:created>
  <dcterms:modified xsi:type="dcterms:W3CDTF">2025-05-05T17:12:30Z</dcterms:modified>
</cp:coreProperties>
</file>